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0" r:id="rId2"/>
  </p:sldIdLst>
  <p:sldSz cx="6858000" cy="9144000" type="screen4x3"/>
  <p:notesSz cx="6669088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27" autoAdjust="0"/>
  </p:normalViewPr>
  <p:slideViewPr>
    <p:cSldViewPr>
      <p:cViewPr varScale="1">
        <p:scale>
          <a:sx n="77" d="100"/>
          <a:sy n="77" d="100"/>
        </p:scale>
        <p:origin x="3132" y="54"/>
      </p:cViewPr>
      <p:guideLst>
        <p:guide orient="horz" pos="2880"/>
        <p:guide pos="2160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7610" y="4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/>
          <a:lstStyle>
            <a:lvl1pPr algn="r">
              <a:defRPr sz="1200"/>
            </a:lvl1pPr>
          </a:lstStyle>
          <a:p>
            <a:fld id="{9269DAE0-7839-4DEE-A561-5247E8EA306E}" type="datetimeFigureOut">
              <a:rPr lang="pt-BR" smtClean="0"/>
              <a:pPr/>
              <a:t>12/01/2023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939925" y="744538"/>
            <a:ext cx="27892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45" tIns="45273" rIns="90545" bIns="45273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</p:spPr>
        <p:txBody>
          <a:bodyPr vert="horz" lIns="90545" tIns="45273" rIns="90545" bIns="45273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7610" y="9428585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 anchor="b"/>
          <a:lstStyle>
            <a:lvl1pPr algn="r">
              <a:defRPr sz="1200"/>
            </a:lvl1pPr>
          </a:lstStyle>
          <a:p>
            <a:fld id="{7C741B71-C7CB-4BF9-8784-5BEACC31A5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66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41B71-C7CB-4BF9-8784-5BEACC31A5EE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554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12/01/2023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162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12/01/2023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166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12/01/2023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925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12/01/2023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50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12/01/2023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10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12/01/2023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76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12/01/2023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39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12/01/2023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76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12/01/2023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188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12/01/2023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2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12/01/2023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E8380-6931-4B32-99A1-A217792D3FAA}" type="datetimeFigureOut">
              <a:rPr lang="pt-BR" smtClean="0"/>
              <a:pPr/>
              <a:t>12/01/2023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9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www.saosebastiaodooeste.mg.gov.br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ítulo 3"/>
          <p:cNvSpPr>
            <a:spLocks noGrp="1"/>
          </p:cNvSpPr>
          <p:nvPr>
            <p:ph type="ctrTitle"/>
          </p:nvPr>
        </p:nvSpPr>
        <p:spPr>
          <a:xfrm>
            <a:off x="37593" y="1641441"/>
            <a:ext cx="6811087" cy="358648"/>
          </a:xfrm>
        </p:spPr>
        <p:txBody>
          <a:bodyPr>
            <a:noAutofit/>
          </a:bodyPr>
          <a:lstStyle/>
          <a:p>
            <a:r>
              <a:rPr lang="pt-BR" sz="870" b="1" dirty="0" smtClean="0"/>
              <a:t>Diário Oficial Eletrônico do Município de São Sebastião do Oeste / MG - Instituído pela Lei Nº 624/13 - Ano IIII- Edição Nº </a:t>
            </a:r>
            <a:r>
              <a:rPr lang="pt-BR" sz="870" b="1" dirty="0" smtClean="0"/>
              <a:t>06 </a:t>
            </a:r>
            <a:r>
              <a:rPr lang="pt-BR" sz="870" b="1" dirty="0" smtClean="0"/>
              <a:t>-Data</a:t>
            </a:r>
            <a:r>
              <a:rPr lang="pt-BR" sz="870" b="1" dirty="0" smtClean="0">
                <a:solidFill>
                  <a:srgbClr val="FF0000"/>
                </a:solidFill>
              </a:rPr>
              <a:t> </a:t>
            </a:r>
            <a:r>
              <a:rPr lang="pt-BR" sz="870" b="1" dirty="0" smtClean="0">
                <a:solidFill>
                  <a:srgbClr val="FF0000"/>
                </a:solidFill>
              </a:rPr>
              <a:t>11/01/2023</a:t>
            </a:r>
            <a:endParaRPr lang="pt-BR" sz="870" b="1" baseline="30000" dirty="0" smtClean="0">
              <a:solidFill>
                <a:srgbClr val="FF0000"/>
              </a:solidFill>
            </a:endParaRPr>
          </a:p>
        </p:txBody>
      </p:sp>
      <p:sp>
        <p:nvSpPr>
          <p:cNvPr id="2052" name="CaixaDeTexto 9"/>
          <p:cNvSpPr txBox="1">
            <a:spLocks noChangeArrowheads="1"/>
          </p:cNvSpPr>
          <p:nvPr/>
        </p:nvSpPr>
        <p:spPr bwMode="auto">
          <a:xfrm>
            <a:off x="23179" y="1905264"/>
            <a:ext cx="6858000" cy="600164"/>
          </a:xfrm>
          <a:prstGeom prst="rect">
            <a:avLst/>
          </a:prstGeom>
          <a:solidFill>
            <a:srgbClr val="92D050"/>
          </a:solidFill>
          <a:ln w="28575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100" b="1" dirty="0" smtClean="0"/>
              <a:t>Esta é a Edição Nº </a:t>
            </a:r>
            <a:r>
              <a:rPr lang="pt-BR" sz="1100" b="1" dirty="0" smtClean="0"/>
              <a:t>06 </a:t>
            </a:r>
            <a:r>
              <a:rPr lang="pt-BR" sz="1100" b="1" dirty="0" smtClean="0"/>
              <a:t>do - Diário Oficial Eletrônico do Município de São Sebastião do Oeste / MG.</a:t>
            </a:r>
          </a:p>
          <a:p>
            <a:pPr algn="ctr"/>
            <a:r>
              <a:rPr lang="pt-BR" sz="1100" b="1" dirty="0" smtClean="0"/>
              <a:t>Criado através </a:t>
            </a:r>
            <a:r>
              <a:rPr lang="pt-BR" sz="1100" b="1" dirty="0"/>
              <a:t>da Lei Nº 624/13. Todas as edições estarão disponíveis no endereço: www.saosebastiaodooeste.mg.gov.br</a:t>
            </a:r>
            <a:endParaRPr lang="pt-BR" dirty="0"/>
          </a:p>
        </p:txBody>
      </p:sp>
      <p:cxnSp>
        <p:nvCxnSpPr>
          <p:cNvPr id="23" name="Conector reto 22"/>
          <p:cNvCxnSpPr/>
          <p:nvPr/>
        </p:nvCxnSpPr>
        <p:spPr>
          <a:xfrm>
            <a:off x="0" y="8929718"/>
            <a:ext cx="3143248" cy="158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3071810" y="8929718"/>
            <a:ext cx="3786190" cy="7143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3579031" y="7765063"/>
            <a:ext cx="3269649" cy="1061829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pt-BR" sz="800" b="1" cap="small" dirty="0" smtClean="0"/>
              <a:t>        </a:t>
            </a:r>
            <a:r>
              <a:rPr lang="pt-BR" sz="900" b="1" cap="small" dirty="0" smtClean="0"/>
              <a:t>PREFEITURA </a:t>
            </a:r>
            <a:r>
              <a:rPr lang="pt-BR" sz="900" b="1" cap="small" dirty="0"/>
              <a:t>MUNICIPAL DE SÃO SEBASTIÃO DO</a:t>
            </a:r>
          </a:p>
          <a:p>
            <a:pPr algn="r">
              <a:defRPr/>
            </a:pPr>
            <a:r>
              <a:rPr lang="pt-BR" sz="900" b="1" cap="small" dirty="0"/>
              <a:t> OESTE – MINAS GERAIS 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Praça Padre Altamiro,178,-centro </a:t>
            </a:r>
            <a:r>
              <a:rPr lang="pt-BR" sz="900" b="1" cap="small" dirty="0">
                <a:solidFill>
                  <a:schemeClr val="bg1"/>
                </a:solidFill>
              </a:rPr>
              <a:t>CEP </a:t>
            </a:r>
            <a:r>
              <a:rPr lang="pt-BR" sz="900" b="1" cap="small" dirty="0" smtClean="0">
                <a:solidFill>
                  <a:schemeClr val="bg1"/>
                </a:solidFill>
              </a:rPr>
              <a:t>35.567-000 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Telefone: 37-3286-1133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CNPJ: 18.308.734/0001-06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prefeito</a:t>
            </a:r>
            <a:r>
              <a:rPr lang="pt-BR" sz="900" b="1" cap="small" dirty="0">
                <a:solidFill>
                  <a:schemeClr val="bg1"/>
                </a:solidFill>
              </a:rPr>
              <a:t>: </a:t>
            </a:r>
            <a:r>
              <a:rPr lang="pt-BR" sz="900" b="1" cap="small" dirty="0" smtClean="0">
                <a:solidFill>
                  <a:schemeClr val="bg1"/>
                </a:solidFill>
              </a:rPr>
              <a:t>BELARMINO LUCIANO LEITE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Vice-prefeito: HERALDO DE ASSIS FURTADO</a:t>
            </a:r>
            <a:endParaRPr lang="pt-BR" sz="900" b="1" cap="small" dirty="0">
              <a:solidFill>
                <a:schemeClr val="bg1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71413" y="182699"/>
            <a:ext cx="6715149" cy="1575166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                           </a:t>
            </a:r>
            <a:endParaRPr lang="pt-BR" dirty="0"/>
          </a:p>
        </p:txBody>
      </p:sp>
      <p:sp>
        <p:nvSpPr>
          <p:cNvPr id="6" name="Bisel 5"/>
          <p:cNvSpPr/>
          <p:nvPr/>
        </p:nvSpPr>
        <p:spPr>
          <a:xfrm>
            <a:off x="260648" y="220492"/>
            <a:ext cx="6383062" cy="247052"/>
          </a:xfrm>
          <a:prstGeom prst="bevel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PREFEITURA MUNICIPAL DE SÃO SEBASTIÃO DO OESTE – MINAS GERAIS</a:t>
            </a:r>
            <a:endParaRPr lang="pt-BR" sz="1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52736" y="487279"/>
            <a:ext cx="410445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 smtClean="0">
                <a:latin typeface="Algerian" panose="04020705040A02060702" pitchFamily="82" charset="0"/>
              </a:rPr>
              <a:t>DIÁRIO OFICIAL </a:t>
            </a:r>
          </a:p>
          <a:p>
            <a:pPr algn="ctr"/>
            <a:r>
              <a:rPr lang="pt-BR" sz="2300" dirty="0" smtClean="0">
                <a:latin typeface="Algerian" panose="04020705040A02060702" pitchFamily="82" charset="0"/>
              </a:rPr>
              <a:t>DO MUNICÍPIO DE SÃO SEBASTIÃO DO OESTE</a:t>
            </a:r>
            <a:endParaRPr lang="pt-BR" sz="2300" dirty="0">
              <a:latin typeface="Algerian" panose="04020705040A02060702" pitchFamily="82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858" y="549183"/>
            <a:ext cx="1386830" cy="1065203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523" y="7752683"/>
            <a:ext cx="984933" cy="1001627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377662" y="538981"/>
            <a:ext cx="891098" cy="1102212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77" y="558656"/>
            <a:ext cx="1061885" cy="1079884"/>
          </a:xfrm>
          <a:prstGeom prst="rect">
            <a:avLst/>
          </a:prstGeom>
        </p:spPr>
      </p:pic>
      <p:sp>
        <p:nvSpPr>
          <p:cNvPr id="19" name="CaixaDeTexto 18"/>
          <p:cNvSpPr txBox="1">
            <a:spLocks noChangeArrowheads="1"/>
          </p:cNvSpPr>
          <p:nvPr/>
        </p:nvSpPr>
        <p:spPr bwMode="auto">
          <a:xfrm>
            <a:off x="80753" y="2685479"/>
            <a:ext cx="3062495" cy="253916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50" dirty="0" smtClean="0">
                <a:solidFill>
                  <a:schemeClr val="bg1"/>
                </a:solidFill>
              </a:rPr>
              <a:t>ABERTURA P.L N° 004/2023 </a:t>
            </a:r>
            <a:endParaRPr lang="pt-BR" sz="1050" dirty="0"/>
          </a:p>
        </p:txBody>
      </p:sp>
      <p:sp>
        <p:nvSpPr>
          <p:cNvPr id="24" name="CaixaDeTexto 23"/>
          <p:cNvSpPr txBox="1">
            <a:spLocks noChangeArrowheads="1"/>
          </p:cNvSpPr>
          <p:nvPr/>
        </p:nvSpPr>
        <p:spPr bwMode="auto">
          <a:xfrm>
            <a:off x="3745990" y="2726239"/>
            <a:ext cx="3062495" cy="253916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50" dirty="0" smtClean="0">
                <a:solidFill>
                  <a:schemeClr val="bg1"/>
                </a:solidFill>
              </a:rPr>
              <a:t>EXTRATO DE PUBLICAÇÃO </a:t>
            </a:r>
            <a:endParaRPr lang="pt-BR" sz="1050" dirty="0"/>
          </a:p>
        </p:txBody>
      </p:sp>
      <p:sp>
        <p:nvSpPr>
          <p:cNvPr id="5" name="Retângulo 4"/>
          <p:cNvSpPr/>
          <p:nvPr/>
        </p:nvSpPr>
        <p:spPr>
          <a:xfrm>
            <a:off x="92081" y="3007889"/>
            <a:ext cx="3051167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1200" b="1" dirty="0">
                <a:ea typeface="Times New Roman" panose="02020603050405020304" pitchFamily="18" charset="0"/>
              </a:rPr>
              <a:t>PREFEITURA MUNICIPAL DE SÃO SEBASTIÃO DO OESTE</a:t>
            </a:r>
            <a:r>
              <a:rPr lang="pt-BR" sz="1200" dirty="0">
                <a:ea typeface="Times New Roman" panose="02020603050405020304" pitchFamily="18" charset="0"/>
              </a:rPr>
              <a:t>, torna público a abertura  do PL nº 04/2023, Pregão Presencial nº 02/2023, R.P. 02/2023. </a:t>
            </a:r>
            <a:r>
              <a:rPr lang="pt-BR" sz="1200" b="1" dirty="0">
                <a:ea typeface="Times New Roman" panose="02020603050405020304" pitchFamily="18" charset="0"/>
              </a:rPr>
              <a:t>OBJETO: </a:t>
            </a:r>
            <a:r>
              <a:rPr lang="pt-BR" sz="1200" b="1" dirty="0">
                <a:ea typeface="Times New Roman" panose="02020603050405020304" pitchFamily="18" charset="0"/>
                <a:cs typeface="Arial" panose="020B0604020202020204" pitchFamily="34" charset="0"/>
              </a:rPr>
              <a:t>aquisição eventual e futura de kits escolares para distribuição aos alunos das escolas municipais para manutenção das escolas municipais – Secretaria Municipal  de Educação – SME, do município de São Sebastião do Oeste – MG</a:t>
            </a:r>
            <a:r>
              <a:rPr lang="pt-BR" sz="1200" dirty="0">
                <a:solidFill>
                  <a:srgbClr val="000000"/>
                </a:solidFill>
                <a:ea typeface="Times New Roman" panose="02020603050405020304" pitchFamily="18" charset="0"/>
              </a:rPr>
              <a:t>. Dotações orçamentárias:</a:t>
            </a:r>
            <a:r>
              <a:rPr lang="pt-BR" sz="12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02.07.01.12.365.1202.2048,02.07.01.12.365.1202.2066,02.07.01.12.361.1201.2047,02.07.01.12.361.0405.2045 - 3.3.90.30.01. Lei Orçamentária n° 837 de 28 de dezembro de 2023.</a:t>
            </a:r>
            <a:r>
              <a:rPr lang="pt-BR" sz="1200" dirty="0">
                <a:solidFill>
                  <a:srgbClr val="000000"/>
                </a:solidFill>
                <a:ea typeface="Times New Roman" panose="02020603050405020304" pitchFamily="18" charset="0"/>
              </a:rPr>
              <a:t> Entrega dos envelopes – até o dia 27/01/2023 às 08h:00min. Informações pelo 37-3286.1173. Edital no site – </a:t>
            </a:r>
            <a:r>
              <a:rPr lang="pt-BR" sz="1200" dirty="0">
                <a:solidFill>
                  <a:srgbClr val="0000FF"/>
                </a:solidFill>
                <a:ea typeface="Times New Roman" panose="02020603050405020304" pitchFamily="18" charset="0"/>
                <a:hlinkClick r:id="rId5"/>
              </a:rPr>
              <a:t>www.saosebastiaodooeste.mg.gov.br</a:t>
            </a:r>
            <a:r>
              <a:rPr lang="pt-BR" sz="1200" dirty="0">
                <a:solidFill>
                  <a:srgbClr val="000000"/>
                </a:solidFill>
                <a:ea typeface="Times New Roman" panose="02020603050405020304" pitchFamily="18" charset="0"/>
              </a:rPr>
              <a:t>. Neuza Helena Meireles – Pregoeira.</a:t>
            </a:r>
            <a:endParaRPr lang="pt-BR" sz="12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45990" y="3052687"/>
            <a:ext cx="3040572" cy="45790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40310</TotalTime>
  <Words>241</Words>
  <Application>Microsoft Office PowerPoint</Application>
  <PresentationFormat>Apresentação na tela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Algerian</vt:lpstr>
      <vt:lpstr>Arial</vt:lpstr>
      <vt:lpstr>Calibri</vt:lpstr>
      <vt:lpstr>Times New Roman</vt:lpstr>
      <vt:lpstr>Tema do Office</vt:lpstr>
      <vt:lpstr>Diário Oficial Eletrônico do Município de São Sebastião do Oeste / MG - Instituído pela Lei Nº 624/13 - Ano IIII- Edição Nº 06 -Data 11/01/2023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Diário Oficial Eletrônico do Município de São Sebastião do Oeste / MG - Instituído pela Lei Nº 624/13 - Ano III- Edição Nº 117 – 28-09-2016</dc:title>
  <dc:creator>Ues</dc:creator>
  <cp:lastModifiedBy>pc</cp:lastModifiedBy>
  <cp:revision>1120</cp:revision>
  <cp:lastPrinted>2021-12-13T14:01:46Z</cp:lastPrinted>
  <dcterms:created xsi:type="dcterms:W3CDTF">2016-09-28T10:34:31Z</dcterms:created>
  <dcterms:modified xsi:type="dcterms:W3CDTF">2023-01-12T16:05:52Z</dcterms:modified>
</cp:coreProperties>
</file>