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0" r:id="rId2"/>
    <p:sldId id="303" r:id="rId3"/>
    <p:sldId id="304" r:id="rId4"/>
  </p:sldIdLst>
  <p:sldSz cx="6858000" cy="9144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1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5" tIns="45273" rIns="90545" bIns="4527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0545" tIns="45273" rIns="90545" bIns="4527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1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893C1F-6347-41A6-B86F-52850EAC8D8A}" type="slidenum">
              <a:rPr lang="pt-BR" smtClean="0"/>
              <a:pPr/>
              <a:t>2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865608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893C1F-6347-41A6-B86F-52850EAC8D8A}" type="slidenum">
              <a:rPr lang="pt-BR" smtClean="0"/>
              <a:pPr/>
              <a:t>3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86560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Nº319-Data</a:t>
            </a:r>
            <a:r>
              <a:rPr lang="pt-BR" sz="870" b="1" dirty="0" smtClean="0">
                <a:solidFill>
                  <a:srgbClr val="FF0000"/>
                </a:solidFill>
              </a:rPr>
              <a:t> 31/05/2021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3179" y="1905264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 smtClean="0"/>
              <a:t>Esta é a Edição Nº319  do - Diário Oficial Eletrônico do Município de São Sebastião do Oeste / MG.</a:t>
            </a:r>
          </a:p>
          <a:p>
            <a:pPr algn="ctr"/>
            <a:r>
              <a:rPr lang="pt-BR" sz="1100" b="1" dirty="0" smtClean="0"/>
              <a:t>Criado através </a:t>
            </a:r>
            <a:r>
              <a:rPr lang="pt-BR" sz="1100" b="1" dirty="0"/>
              <a:t>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</a:t>
            </a:r>
            <a:r>
              <a:rPr lang="pt-BR" sz="900" b="1" cap="small" dirty="0" smtClean="0">
                <a:solidFill>
                  <a:schemeClr val="bg1"/>
                </a:solidFill>
              </a:rPr>
              <a:t>35.567-000 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17" name="CaixaDeTexto 20"/>
          <p:cNvSpPr txBox="1">
            <a:spLocks noChangeArrowheads="1"/>
          </p:cNvSpPr>
          <p:nvPr/>
        </p:nvSpPr>
        <p:spPr bwMode="auto">
          <a:xfrm>
            <a:off x="80753" y="2627784"/>
            <a:ext cx="3062495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PT" sz="1000" b="1" dirty="0">
                <a:solidFill>
                  <a:schemeClr val="bg1"/>
                </a:solidFill>
              </a:rPr>
              <a:t>DECRETO N° </a:t>
            </a:r>
            <a:r>
              <a:rPr lang="pt-PT" sz="1000" b="1" dirty="0" smtClean="0">
                <a:solidFill>
                  <a:schemeClr val="bg1"/>
                </a:solidFill>
              </a:rPr>
              <a:t>1369, </a:t>
            </a:r>
            <a:r>
              <a:rPr lang="pt-PT" sz="1000" b="1" dirty="0">
                <a:solidFill>
                  <a:schemeClr val="bg1"/>
                </a:solidFill>
              </a:rPr>
              <a:t>DE 27 DE MAIO DE 2021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20" name="CaixaDeTexto 20"/>
          <p:cNvSpPr txBox="1">
            <a:spLocks noChangeArrowheads="1"/>
          </p:cNvSpPr>
          <p:nvPr/>
        </p:nvSpPr>
        <p:spPr bwMode="auto">
          <a:xfrm>
            <a:off x="3663794" y="2627784"/>
            <a:ext cx="3062495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PT" sz="1000" b="1" dirty="0" smtClean="0">
                <a:solidFill>
                  <a:schemeClr val="bg1"/>
                </a:solidFill>
              </a:rPr>
              <a:t>DECRETO N° 1370, DE 27 DE MAIO DE 2021. 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663794" y="2960140"/>
            <a:ext cx="30624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 smtClean="0"/>
              <a:t>.                 </a:t>
            </a:r>
            <a:endParaRPr lang="pt-BR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1" y="2971621"/>
            <a:ext cx="2993377" cy="5782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523" y="2960140"/>
            <a:ext cx="3122766" cy="4792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CaixaDeTexto 9"/>
          <p:cNvSpPr txBox="1">
            <a:spLocks noChangeArrowheads="1"/>
          </p:cNvSpPr>
          <p:nvPr/>
        </p:nvSpPr>
        <p:spPr bwMode="auto">
          <a:xfrm>
            <a:off x="3789040" y="29639"/>
            <a:ext cx="1785938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 baseline="30000" dirty="0">
                <a:solidFill>
                  <a:schemeClr val="bg1"/>
                </a:solidFill>
              </a:rPr>
              <a:t> Edição </a:t>
            </a:r>
            <a:r>
              <a:rPr lang="pt-BR" sz="1600" b="1" baseline="30000" dirty="0" smtClean="0">
                <a:solidFill>
                  <a:schemeClr val="bg1"/>
                </a:solidFill>
              </a:rPr>
              <a:t>Nº319</a:t>
            </a:r>
            <a:endParaRPr lang="pt-BR" sz="4400" dirty="0">
              <a:solidFill>
                <a:schemeClr val="bg1"/>
              </a:solidFill>
            </a:endParaRPr>
          </a:p>
        </p:txBody>
      </p:sp>
      <p:sp>
        <p:nvSpPr>
          <p:cNvPr id="3079" name="Título 3"/>
          <p:cNvSpPr txBox="1">
            <a:spLocks/>
          </p:cNvSpPr>
          <p:nvPr/>
        </p:nvSpPr>
        <p:spPr bwMode="auto">
          <a:xfrm>
            <a:off x="5733256" y="-60859"/>
            <a:ext cx="1283022" cy="32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2000" b="1" baseline="30000" dirty="0"/>
          </a:p>
          <a:p>
            <a:r>
              <a:rPr lang="pt-BR" sz="2000" b="1" baseline="30000" dirty="0" smtClean="0"/>
              <a:t>Pág.</a:t>
            </a:r>
            <a:r>
              <a:rPr lang="pt-BR" sz="2000" b="1" dirty="0" smtClean="0"/>
              <a:t> 02</a:t>
            </a:r>
            <a:endParaRPr lang="pt-BR" sz="2000" b="1" baseline="30000" dirty="0"/>
          </a:p>
        </p:txBody>
      </p:sp>
      <p:cxnSp>
        <p:nvCxnSpPr>
          <p:cNvPr id="19" name="Conector reto 18"/>
          <p:cNvCxnSpPr/>
          <p:nvPr/>
        </p:nvCxnSpPr>
        <p:spPr>
          <a:xfrm>
            <a:off x="0" y="9007200"/>
            <a:ext cx="6858000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1618393" y="1380043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800" dirty="0" smtClean="0"/>
          </a:p>
          <a:p>
            <a:pPr algn="just"/>
            <a:endParaRPr lang="pt-BR" sz="800" dirty="0" smtClean="0"/>
          </a:p>
          <a:p>
            <a:endParaRPr lang="pt-BR" sz="800" dirty="0" smtClean="0"/>
          </a:p>
          <a:p>
            <a:endParaRPr lang="pt-BR" sz="800" dirty="0" smtClean="0"/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3672131" y="7688694"/>
            <a:ext cx="3185869" cy="1184940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Praça Padre Altamiro,178,-centro CEP 35.567-000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Telefone</a:t>
            </a:r>
            <a:r>
              <a:rPr lang="pt-BR" sz="900" b="1" cap="small" dirty="0">
                <a:solidFill>
                  <a:schemeClr val="bg1"/>
                </a:solidFill>
              </a:rPr>
              <a:t>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  Vice-prefeito: HERALDO DE ASSIS FURTADO</a:t>
            </a:r>
          </a:p>
          <a:p>
            <a:pPr algn="ctr">
              <a:defRPr/>
            </a:pPr>
            <a:endParaRPr lang="pt-BR" sz="800" b="1" cap="small" dirty="0">
              <a:solidFill>
                <a:schemeClr val="bg1"/>
              </a:solidFill>
            </a:endParaRPr>
          </a:p>
        </p:txBody>
      </p:sp>
      <p:pic>
        <p:nvPicPr>
          <p:cNvPr id="17" name="Picture 2" descr="C:\Users\Ues\Desktop\BRASÃ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6583" y="7728526"/>
            <a:ext cx="1003310" cy="1020316"/>
          </a:xfrm>
          <a:prstGeom prst="rect">
            <a:avLst/>
          </a:prstGeom>
          <a:noFill/>
        </p:spPr>
      </p:pic>
      <p:sp>
        <p:nvSpPr>
          <p:cNvPr id="18" name="Retângulo de cantos arredondados 17"/>
          <p:cNvSpPr/>
          <p:nvPr/>
        </p:nvSpPr>
        <p:spPr>
          <a:xfrm>
            <a:off x="185579" y="319177"/>
            <a:ext cx="6667120" cy="595292"/>
          </a:xfrm>
          <a:prstGeom prst="roundRect">
            <a:avLst/>
          </a:prstGeom>
          <a:solidFill>
            <a:srgbClr val="92D05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dirty="0">
                <a:latin typeface="Algerian" panose="04020705040A02060702" pitchFamily="82" charset="0"/>
              </a:rPr>
              <a:t>DIÁRIO </a:t>
            </a:r>
            <a:r>
              <a:rPr lang="pt-BR" sz="1600" dirty="0" smtClean="0">
                <a:latin typeface="Algerian" panose="04020705040A02060702" pitchFamily="82" charset="0"/>
              </a:rPr>
              <a:t>OFICIAL MUNICÍPIO </a:t>
            </a:r>
            <a:r>
              <a:rPr lang="pt-BR" sz="1600" dirty="0">
                <a:latin typeface="Algerian" panose="04020705040A02060702" pitchFamily="82" charset="0"/>
              </a:rPr>
              <a:t>DE SÃO SEBASTIÃO DO </a:t>
            </a:r>
            <a:r>
              <a:rPr lang="pt-BR" sz="1600" dirty="0" smtClean="0">
                <a:latin typeface="Algerian" panose="04020705040A02060702" pitchFamily="82" charset="0"/>
              </a:rPr>
              <a:t>OESTE/MG</a:t>
            </a:r>
            <a:endParaRPr lang="pt-BR" sz="1600" dirty="0">
              <a:latin typeface="Algerian" panose="04020705040A02060702" pitchFamily="82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29404" y="29639"/>
            <a:ext cx="837306" cy="108597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1" y="105126"/>
            <a:ext cx="925408" cy="94109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182778" y="4387334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DE </a:t>
            </a:r>
            <a:endParaRPr lang="pt-BR" dirty="0"/>
          </a:p>
        </p:txBody>
      </p:sp>
      <p:sp>
        <p:nvSpPr>
          <p:cNvPr id="21" name="CaixaDeTexto 20"/>
          <p:cNvSpPr txBox="1">
            <a:spLocks noChangeArrowheads="1"/>
          </p:cNvSpPr>
          <p:nvPr/>
        </p:nvSpPr>
        <p:spPr bwMode="auto">
          <a:xfrm>
            <a:off x="185579" y="1190943"/>
            <a:ext cx="3062495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PT" sz="1000" b="1" dirty="0" smtClean="0">
                <a:solidFill>
                  <a:schemeClr val="bg1"/>
                </a:solidFill>
              </a:rPr>
              <a:t>PUBLICAÇÃO DISPENSA N° 011/2021</a:t>
            </a:r>
            <a:endParaRPr lang="pt-PT" sz="1000" b="1" dirty="0">
              <a:solidFill>
                <a:schemeClr val="bg1"/>
              </a:solidFill>
            </a:endParaRPr>
          </a:p>
        </p:txBody>
      </p:sp>
      <p:sp>
        <p:nvSpPr>
          <p:cNvPr id="22" name="CaixaDeTexto 21"/>
          <p:cNvSpPr txBox="1">
            <a:spLocks noChangeArrowheads="1"/>
          </p:cNvSpPr>
          <p:nvPr/>
        </p:nvSpPr>
        <p:spPr bwMode="auto">
          <a:xfrm>
            <a:off x="3683970" y="1182823"/>
            <a:ext cx="3062495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PT" sz="1000" b="1" dirty="0" smtClean="0">
                <a:solidFill>
                  <a:schemeClr val="bg1"/>
                </a:solidFill>
              </a:rPr>
              <a:t>EXTRATO DO CONTRATO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683970" y="1694289"/>
            <a:ext cx="307433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/>
              <a:t>O MUNICÍPIO DE SÃO SEBASTIÃO DO OESTE </a:t>
            </a:r>
            <a:r>
              <a:rPr lang="pt-BR" sz="1600" dirty="0"/>
              <a:t>torna público o extrato do contrato n° 033/2021. CONTRATADO:</a:t>
            </a:r>
            <a:r>
              <a:rPr lang="pt-BR" sz="1600" b="1" dirty="0"/>
              <a:t> NICIAS JOSÉ DE CARVALHO- ME, CNPJ N° 19.383.035/0001-85. </a:t>
            </a:r>
            <a:r>
              <a:rPr lang="pt-BR" sz="1600" dirty="0"/>
              <a:t>OBJETO – </a:t>
            </a:r>
            <a:r>
              <a:rPr lang="pt-BR" sz="1600" b="1" dirty="0"/>
              <a:t>AQUISIÇÃO DE UMA BOMBA D’ÁGUA SUBMERSA 04 CV, REFRIGERADA À ÁGUA, COM PAINEL, PARA ATENDIMENTO DO ABASTECIMENTO DE ÁGUA DA COMUNIDADE DE ÁGUA LIMPA E COMUNIDADE DE SERRA NEGRA – MUNICÍPIO DE SÃO SEBASTIÃO DO OESTE</a:t>
            </a:r>
            <a:r>
              <a:rPr lang="pt-BR" sz="1600" dirty="0"/>
              <a:t>. Valor total estimado – R$ 9.800,00 (Nove mil oitocentos reais). VIGÊNCIA: Até 31/12/2021.Dotação Orçamentária: 02.02.02.17.511.2601.2017-3.3.90.30.00 Ficha - 72 </a:t>
            </a:r>
            <a:r>
              <a:rPr lang="pt-BR" sz="1600" dirty="0" err="1"/>
              <a:t>Belarmino</a:t>
            </a:r>
            <a:r>
              <a:rPr lang="pt-BR" sz="1600" dirty="0"/>
              <a:t> Luciano</a:t>
            </a:r>
            <a:br>
              <a:rPr lang="pt-BR" sz="1600" dirty="0"/>
            </a:br>
            <a:r>
              <a:rPr lang="pt-BR" sz="1600" dirty="0"/>
              <a:t>Leite- Prefeito Municipal</a:t>
            </a:r>
          </a:p>
        </p:txBody>
      </p:sp>
      <p:sp>
        <p:nvSpPr>
          <p:cNvPr id="5" name="Retângulo 4"/>
          <p:cNvSpPr/>
          <p:nvPr/>
        </p:nvSpPr>
        <p:spPr>
          <a:xfrm>
            <a:off x="147583" y="1735119"/>
            <a:ext cx="292137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u="sng" dirty="0"/>
              <a:t>O Município de São Sebastião do Oeste – MG,</a:t>
            </a:r>
            <a:r>
              <a:rPr lang="pt-BR" dirty="0"/>
              <a:t>  torna público a ratificação do processo de dispensa de licitação nº 011/2021, embasamento legal: art. 24, inc. II e IV da lei Federal 8.666⁄93 e suas alterações. OBJETO: </a:t>
            </a:r>
            <a:r>
              <a:rPr lang="pt-BR" b="1" dirty="0"/>
              <a:t>Aquisição de uma bomba d’água submersa para atendimento do abastecimento de água da Comunidade de Água Limpa</a:t>
            </a:r>
            <a:r>
              <a:rPr lang="pt-BR" dirty="0"/>
              <a:t> </a:t>
            </a:r>
            <a:r>
              <a:rPr lang="pt-BR" b="1" dirty="0"/>
              <a:t>e Comunidade de Serra Negra,</a:t>
            </a:r>
            <a:r>
              <a:rPr lang="pt-BR" dirty="0"/>
              <a:t> </a:t>
            </a:r>
            <a:r>
              <a:rPr lang="pt-BR" b="1" dirty="0"/>
              <a:t>do Município de São Sebastião do Oeste</a:t>
            </a:r>
            <a:r>
              <a:rPr lang="pt-BR" dirty="0"/>
              <a:t>. DOTAÇÃO ORÇAMENTÁRIA: ficha – 72. CONTRATADO:</a:t>
            </a:r>
            <a:r>
              <a:rPr lang="pt-BR" b="1" dirty="0"/>
              <a:t> NICIAS JOSÉ DE CARVALHO - ME, CNPJ n° 19.383.035/0001-85, </a:t>
            </a:r>
            <a:r>
              <a:rPr lang="pt-BR" dirty="0"/>
              <a:t>Valor: R$9.800,00. </a:t>
            </a:r>
            <a:r>
              <a:rPr lang="pt-BR" dirty="0" err="1"/>
              <a:t>Belarmino</a:t>
            </a:r>
            <a:r>
              <a:rPr lang="pt-BR" dirty="0"/>
              <a:t> Luciano Leite – Prefeito Municipal. </a:t>
            </a:r>
          </a:p>
        </p:txBody>
      </p:sp>
    </p:spTree>
    <p:extLst>
      <p:ext uri="{BB962C8B-B14F-4D97-AF65-F5344CB8AC3E}">
        <p14:creationId xmlns:p14="http://schemas.microsoft.com/office/powerpoint/2010/main" val="3145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CaixaDeTexto 9"/>
          <p:cNvSpPr txBox="1">
            <a:spLocks noChangeArrowheads="1"/>
          </p:cNvSpPr>
          <p:nvPr/>
        </p:nvSpPr>
        <p:spPr bwMode="auto">
          <a:xfrm>
            <a:off x="3789040" y="29639"/>
            <a:ext cx="1785938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 baseline="30000" dirty="0">
                <a:solidFill>
                  <a:schemeClr val="bg1"/>
                </a:solidFill>
              </a:rPr>
              <a:t> Edição </a:t>
            </a:r>
            <a:r>
              <a:rPr lang="pt-BR" sz="1600" b="1" baseline="30000" dirty="0" smtClean="0">
                <a:solidFill>
                  <a:schemeClr val="bg1"/>
                </a:solidFill>
              </a:rPr>
              <a:t>Nº319</a:t>
            </a:r>
            <a:endParaRPr lang="pt-BR" sz="4400" dirty="0">
              <a:solidFill>
                <a:schemeClr val="bg1"/>
              </a:solidFill>
            </a:endParaRPr>
          </a:p>
        </p:txBody>
      </p:sp>
      <p:sp>
        <p:nvSpPr>
          <p:cNvPr id="3079" name="Título 3"/>
          <p:cNvSpPr txBox="1">
            <a:spLocks/>
          </p:cNvSpPr>
          <p:nvPr/>
        </p:nvSpPr>
        <p:spPr bwMode="auto">
          <a:xfrm>
            <a:off x="5733256" y="-60859"/>
            <a:ext cx="1283022" cy="32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2000" b="1" baseline="30000" dirty="0"/>
          </a:p>
          <a:p>
            <a:r>
              <a:rPr lang="pt-BR" sz="2000" b="1" baseline="30000" dirty="0" smtClean="0"/>
              <a:t>Pág.</a:t>
            </a:r>
            <a:r>
              <a:rPr lang="pt-BR" sz="2000" b="1" dirty="0" smtClean="0"/>
              <a:t> </a:t>
            </a:r>
            <a:r>
              <a:rPr lang="pt-BR" sz="2000" b="1" dirty="0" smtClean="0"/>
              <a:t>03</a:t>
            </a:r>
            <a:endParaRPr lang="pt-BR" sz="2000" b="1" baseline="30000" dirty="0"/>
          </a:p>
        </p:txBody>
      </p:sp>
      <p:cxnSp>
        <p:nvCxnSpPr>
          <p:cNvPr id="19" name="Conector reto 18"/>
          <p:cNvCxnSpPr/>
          <p:nvPr/>
        </p:nvCxnSpPr>
        <p:spPr>
          <a:xfrm>
            <a:off x="0" y="9007200"/>
            <a:ext cx="6858000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1618393" y="1380043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800" dirty="0" smtClean="0"/>
          </a:p>
          <a:p>
            <a:pPr algn="just"/>
            <a:endParaRPr lang="pt-BR" sz="800" dirty="0" smtClean="0"/>
          </a:p>
          <a:p>
            <a:endParaRPr lang="pt-BR" sz="800" dirty="0" smtClean="0"/>
          </a:p>
          <a:p>
            <a:endParaRPr lang="pt-BR" sz="800" dirty="0" smtClean="0"/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3672131" y="7688694"/>
            <a:ext cx="3185869" cy="1184940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Praça Padre Altamiro,178,-centro CEP 35.567-000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Telefone</a:t>
            </a:r>
            <a:r>
              <a:rPr lang="pt-BR" sz="900" b="1" cap="small" dirty="0">
                <a:solidFill>
                  <a:schemeClr val="bg1"/>
                </a:solidFill>
              </a:rPr>
              <a:t>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  Vice-prefeito: HERALDO DE ASSIS FURTADO</a:t>
            </a:r>
          </a:p>
          <a:p>
            <a:pPr algn="ctr">
              <a:defRPr/>
            </a:pPr>
            <a:endParaRPr lang="pt-BR" sz="800" b="1" cap="small" dirty="0">
              <a:solidFill>
                <a:schemeClr val="bg1"/>
              </a:solidFill>
            </a:endParaRPr>
          </a:p>
        </p:txBody>
      </p:sp>
      <p:pic>
        <p:nvPicPr>
          <p:cNvPr id="17" name="Picture 2" descr="C:\Users\Ues\Desktop\BRASÃ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6583" y="7728526"/>
            <a:ext cx="1003310" cy="1020316"/>
          </a:xfrm>
          <a:prstGeom prst="rect">
            <a:avLst/>
          </a:prstGeom>
          <a:noFill/>
        </p:spPr>
      </p:pic>
      <p:sp>
        <p:nvSpPr>
          <p:cNvPr id="18" name="Retângulo de cantos arredondados 17"/>
          <p:cNvSpPr/>
          <p:nvPr/>
        </p:nvSpPr>
        <p:spPr>
          <a:xfrm>
            <a:off x="185579" y="319177"/>
            <a:ext cx="6667120" cy="595292"/>
          </a:xfrm>
          <a:prstGeom prst="roundRect">
            <a:avLst/>
          </a:prstGeom>
          <a:solidFill>
            <a:srgbClr val="92D05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dirty="0">
                <a:latin typeface="Algerian" panose="04020705040A02060702" pitchFamily="82" charset="0"/>
              </a:rPr>
              <a:t>DIÁRIO </a:t>
            </a:r>
            <a:r>
              <a:rPr lang="pt-BR" sz="1600" dirty="0" smtClean="0">
                <a:latin typeface="Algerian" panose="04020705040A02060702" pitchFamily="82" charset="0"/>
              </a:rPr>
              <a:t>OFICIAL MUNICÍPIO </a:t>
            </a:r>
            <a:r>
              <a:rPr lang="pt-BR" sz="1600" dirty="0">
                <a:latin typeface="Algerian" panose="04020705040A02060702" pitchFamily="82" charset="0"/>
              </a:rPr>
              <a:t>DE SÃO SEBASTIÃO DO </a:t>
            </a:r>
            <a:r>
              <a:rPr lang="pt-BR" sz="1600" dirty="0" smtClean="0">
                <a:latin typeface="Algerian" panose="04020705040A02060702" pitchFamily="82" charset="0"/>
              </a:rPr>
              <a:t>OESTE/MG</a:t>
            </a:r>
            <a:endParaRPr lang="pt-BR" sz="1600" dirty="0">
              <a:latin typeface="Algerian" panose="04020705040A02060702" pitchFamily="82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29404" y="29639"/>
            <a:ext cx="837306" cy="108597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1" y="105126"/>
            <a:ext cx="925408" cy="94109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182778" y="4387334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DE </a:t>
            </a:r>
            <a:endParaRPr lang="pt-BR" dirty="0"/>
          </a:p>
        </p:txBody>
      </p:sp>
      <p:sp>
        <p:nvSpPr>
          <p:cNvPr id="21" name="CaixaDeTexto 20"/>
          <p:cNvSpPr txBox="1">
            <a:spLocks noChangeArrowheads="1"/>
          </p:cNvSpPr>
          <p:nvPr/>
        </p:nvSpPr>
        <p:spPr bwMode="auto">
          <a:xfrm>
            <a:off x="185579" y="1190943"/>
            <a:ext cx="3062495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PT" sz="1000" b="1" dirty="0" smtClean="0">
                <a:solidFill>
                  <a:schemeClr val="bg1"/>
                </a:solidFill>
              </a:rPr>
              <a:t>PORTARIA N° 024. </a:t>
            </a:r>
            <a:r>
              <a:rPr lang="pt-PT" sz="1000" b="1" smtClean="0">
                <a:solidFill>
                  <a:schemeClr val="bg1"/>
                </a:solidFill>
              </a:rPr>
              <a:t>DE 31 DE MAIO DE 2021</a:t>
            </a:r>
            <a:endParaRPr lang="pt-PT" sz="10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80" y="1702683"/>
            <a:ext cx="3243420" cy="709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25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31251</TotalTime>
  <Words>476</Words>
  <Application>Microsoft Office PowerPoint</Application>
  <PresentationFormat>Apresentação na tela (4:3)</PresentationFormat>
  <Paragraphs>53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Diário Oficial Eletrônico do Município de São Sebastião do Oeste / MG - Instituído pela Lei Nº 624/13 - Ano IIII- Edição Nº319-Data 31/05/2021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Taty-compras</cp:lastModifiedBy>
  <cp:revision>786</cp:revision>
  <cp:lastPrinted>2021-05-26T12:13:10Z</cp:lastPrinted>
  <dcterms:created xsi:type="dcterms:W3CDTF">2016-09-28T10:34:31Z</dcterms:created>
  <dcterms:modified xsi:type="dcterms:W3CDTF">2021-06-01T15:41:21Z</dcterms:modified>
</cp:coreProperties>
</file>