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0" r:id="rId2"/>
    <p:sldId id="301" r:id="rId3"/>
  </p:sldIdLst>
  <p:sldSz cx="6858000" cy="9144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520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0553" tIns="45277" rIns="90553" bIns="45277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0" y="1785918"/>
            <a:ext cx="6786563" cy="2652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1400" b="1" baseline="30000" dirty="0" smtClean="0"/>
              <a:t>Diário Oficial Eletrônico do Município de São Sebastião do Oeste / MG - Instituído pela Lei Nº 624/13 - Ano IIII</a:t>
            </a:r>
            <a:r>
              <a:rPr lang="pt-BR" sz="1400" b="1" i="1" baseline="30000" dirty="0" smtClean="0"/>
              <a:t>-</a:t>
            </a:r>
            <a:r>
              <a:rPr lang="pt-BR" sz="1400" b="1" baseline="30000" dirty="0" smtClean="0"/>
              <a:t> Edição </a:t>
            </a:r>
            <a:r>
              <a:rPr lang="pt-BR" sz="1400" b="1" baseline="30000" dirty="0" smtClean="0"/>
              <a:t>Nº173 </a:t>
            </a:r>
            <a:r>
              <a:rPr lang="pt-BR" sz="1400" b="1" baseline="30000" dirty="0" smtClean="0"/>
              <a:t>–Data</a:t>
            </a:r>
            <a:r>
              <a:rPr lang="pt-BR" sz="1400" b="1" baseline="30000" dirty="0" smtClean="0">
                <a:solidFill>
                  <a:srgbClr val="FF0000"/>
                </a:solidFill>
              </a:rPr>
              <a:t> </a:t>
            </a:r>
            <a:r>
              <a:rPr lang="pt-BR" sz="1400" b="1" baseline="30000" dirty="0" smtClean="0">
                <a:solidFill>
                  <a:srgbClr val="FF0000"/>
                </a:solidFill>
              </a:rPr>
              <a:t>20</a:t>
            </a:r>
            <a:r>
              <a:rPr lang="pt-BR" sz="1400" b="1" baseline="30000" dirty="0" smtClean="0">
                <a:solidFill>
                  <a:srgbClr val="FF0000"/>
                </a:solidFill>
              </a:rPr>
              <a:t>/09/2017</a:t>
            </a:r>
            <a:endParaRPr lang="pt-BR" sz="1400" b="1" baseline="30000" dirty="0" smtClean="0">
              <a:solidFill>
                <a:srgbClr val="92D05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0" y="1934308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Nº173 </a:t>
            </a:r>
            <a:r>
              <a:rPr lang="pt-BR" sz="1100" b="1" i="1" dirty="0" smtClean="0"/>
              <a:t>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3621275" y="2941540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 </a:t>
            </a:r>
          </a:p>
          <a:p>
            <a:pPr algn="just"/>
            <a:endParaRPr lang="pt-BR" sz="800" dirty="0" smtClean="0"/>
          </a:p>
          <a:p>
            <a:pPr algn="just"/>
            <a:r>
              <a:rPr lang="pt-BR" sz="800" dirty="0" smtClean="0"/>
              <a:t> </a:t>
            </a:r>
          </a:p>
          <a:p>
            <a:pPr algn="just"/>
            <a:endParaRPr lang="pt-BR" sz="800" dirty="0" smtClean="0"/>
          </a:p>
          <a:p>
            <a:pPr algn="just"/>
            <a:endParaRPr lang="pt-BR" sz="800" dirty="0" smtClean="0"/>
          </a:p>
          <a:p>
            <a:pPr algn="just"/>
            <a:endParaRPr lang="pt-BR" sz="800" dirty="0"/>
          </a:p>
        </p:txBody>
      </p:sp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105740" y="2631292"/>
            <a:ext cx="314327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b="1" dirty="0">
                <a:solidFill>
                  <a:schemeClr val="bg1"/>
                </a:solidFill>
              </a:rPr>
              <a:t>TERMO DE </a:t>
            </a:r>
            <a:r>
              <a:rPr lang="pt-BR" sz="1000" b="1" dirty="0" smtClean="0">
                <a:solidFill>
                  <a:schemeClr val="bg1"/>
                </a:solidFill>
              </a:rPr>
              <a:t>ADJUDICAÇÃO</a:t>
            </a:r>
            <a:r>
              <a:rPr lang="pt-BR" sz="1000" b="1" dirty="0" smtClean="0">
                <a:solidFill>
                  <a:schemeClr val="bg1"/>
                </a:solidFill>
              </a:rPr>
              <a:t> </a:t>
            </a:r>
            <a:endParaRPr lang="pt-BR" sz="1000" b="1" dirty="0" smtClean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49055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28" name="CaixaDeTexto 20"/>
          <p:cNvSpPr txBox="1">
            <a:spLocks noChangeArrowheads="1"/>
          </p:cNvSpPr>
          <p:nvPr/>
        </p:nvSpPr>
        <p:spPr bwMode="auto">
          <a:xfrm>
            <a:off x="3500438" y="2631860"/>
            <a:ext cx="314327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b="1" dirty="0">
                <a:solidFill>
                  <a:schemeClr val="bg1"/>
                </a:solidFill>
              </a:rPr>
              <a:t>TERMO DE </a:t>
            </a:r>
            <a:r>
              <a:rPr lang="pt-BR" sz="1000" b="1" dirty="0" smtClean="0">
                <a:solidFill>
                  <a:schemeClr val="bg1"/>
                </a:solidFill>
              </a:rPr>
              <a:t> HOMOLOGAÇÃO</a:t>
            </a:r>
            <a:endParaRPr lang="pt-BR" sz="1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7" y="2941540"/>
            <a:ext cx="3251252" cy="488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051" y="2965075"/>
            <a:ext cx="3071834" cy="469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30598" y="593948"/>
            <a:ext cx="6654893" cy="78758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-28472" y="313182"/>
            <a:ext cx="994146" cy="1181174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3621275" y="2941540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 </a:t>
            </a:r>
          </a:p>
          <a:p>
            <a:pPr algn="just"/>
            <a:endParaRPr lang="pt-BR" sz="800" dirty="0" smtClean="0"/>
          </a:p>
          <a:p>
            <a:pPr algn="just"/>
            <a:r>
              <a:rPr lang="pt-BR" sz="800" dirty="0" smtClean="0"/>
              <a:t> </a:t>
            </a:r>
          </a:p>
          <a:p>
            <a:pPr algn="just"/>
            <a:endParaRPr lang="pt-BR" sz="800" dirty="0" smtClean="0"/>
          </a:p>
          <a:p>
            <a:pPr algn="just"/>
            <a:endParaRPr lang="pt-BR" sz="800" dirty="0" smtClean="0"/>
          </a:p>
          <a:p>
            <a:pPr algn="just"/>
            <a:endParaRPr lang="pt-BR" sz="800" dirty="0"/>
          </a:p>
        </p:txBody>
      </p:sp>
      <p:sp>
        <p:nvSpPr>
          <p:cNvPr id="17" name="CaixaDeTexto 20"/>
          <p:cNvSpPr txBox="1">
            <a:spLocks noChangeArrowheads="1"/>
          </p:cNvSpPr>
          <p:nvPr/>
        </p:nvSpPr>
        <p:spPr bwMode="auto">
          <a:xfrm>
            <a:off x="289522" y="1564343"/>
            <a:ext cx="314327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b="1" dirty="0" smtClean="0">
                <a:solidFill>
                  <a:schemeClr val="bg1"/>
                </a:solidFill>
              </a:rPr>
              <a:t>EXTRATO DA ATA DE RESGISTRO DE PREÇO N° 39/2017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64894" y="7722581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6712" y="734492"/>
            <a:ext cx="603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MUNICÍPIO DE SÃO SEBASTIÃO DO OESTE/mg</a:t>
            </a:r>
            <a:endParaRPr lang="pt-BR" sz="1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63" y="365066"/>
            <a:ext cx="1061885" cy="107740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095989" y="149042"/>
            <a:ext cx="1421242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latin typeface="Calibri" pitchFamily="34" charset="0"/>
                <a:cs typeface="Calibri" pitchFamily="34" charset="0"/>
              </a:rPr>
              <a:t>Edição </a:t>
            </a:r>
            <a:r>
              <a:rPr lang="pt-BR" sz="1400" b="1" dirty="0" smtClean="0">
                <a:latin typeface="Calibri" pitchFamily="34" charset="0"/>
                <a:cs typeface="Calibri" pitchFamily="34" charset="0"/>
              </a:rPr>
              <a:t>N°173</a:t>
            </a:r>
            <a:endParaRPr lang="pt-BR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522911" y="149042"/>
            <a:ext cx="1082407" cy="3185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Pág. </a:t>
            </a:r>
            <a:r>
              <a:rPr lang="pt-BR" sz="2400" b="1" dirty="0" smtClean="0">
                <a:solidFill>
                  <a:schemeClr val="tx1"/>
                </a:solidFill>
              </a:rPr>
              <a:t>02</a:t>
            </a:r>
            <a:endParaRPr lang="pt-BR" sz="24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22" y="1810564"/>
            <a:ext cx="3168522" cy="2257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0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3468</TotalTime>
  <Words>190</Words>
  <Application>Microsoft Office PowerPoint</Application>
  <PresentationFormat>Apresentação na tela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Diário Oficial Eletrônico do Município de São Sebastião do Oeste / MG - Instituído pela Lei Nº 624/13 - Ano IIII- Edição Nº173 –Data 20/09/2017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pc01</cp:lastModifiedBy>
  <cp:revision>184</cp:revision>
  <cp:lastPrinted>2017-07-07T14:31:34Z</cp:lastPrinted>
  <dcterms:created xsi:type="dcterms:W3CDTF">2016-09-28T10:34:31Z</dcterms:created>
  <dcterms:modified xsi:type="dcterms:W3CDTF">2017-09-20T13:44:11Z</dcterms:modified>
</cp:coreProperties>
</file>