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6858000" cy="9144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520" y="2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r">
              <a:defRPr sz="1200"/>
            </a:lvl1pPr>
          </a:lstStyle>
          <a:p>
            <a:fld id="{9269DAE0-7839-4DEE-A561-5247E8EA306E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3" tIns="45277" rIns="90553" bIns="45277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0553" tIns="45277" rIns="90553" bIns="45277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r">
              <a:defRPr sz="1200"/>
            </a:lvl1pPr>
          </a:lstStyle>
          <a:p>
            <a:fld id="{7C741B71-C7CB-4BF9-8784-5BEACC31A5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6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62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6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2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5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1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6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3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7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8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8380-6931-4B32-99A1-A217792D3FAA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0" y="1785918"/>
            <a:ext cx="6786563" cy="26523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1400" b="1" baseline="30000" dirty="0" smtClean="0"/>
              <a:t>Diário Oficial Eletrônico do Município de São Sebastião do Oeste / MG - Instituído pela Lei Nº 624/13 - Ano IIII</a:t>
            </a:r>
            <a:r>
              <a:rPr lang="pt-BR" sz="1400" b="1" i="1" baseline="30000" dirty="0" smtClean="0"/>
              <a:t>-</a:t>
            </a:r>
            <a:r>
              <a:rPr lang="pt-BR" sz="1400" b="1" baseline="30000" dirty="0" smtClean="0"/>
              <a:t> Edição </a:t>
            </a:r>
            <a:r>
              <a:rPr lang="pt-BR" sz="1400" b="1" baseline="30000" dirty="0" smtClean="0"/>
              <a:t>Nº077 </a:t>
            </a:r>
            <a:r>
              <a:rPr lang="pt-BR" sz="1400" b="1" baseline="30000" dirty="0" smtClean="0"/>
              <a:t>–Data</a:t>
            </a:r>
            <a:r>
              <a:rPr lang="pt-BR" sz="1400" b="1" baseline="30000" dirty="0" smtClean="0">
                <a:solidFill>
                  <a:srgbClr val="FF0000"/>
                </a:solidFill>
              </a:rPr>
              <a:t> </a:t>
            </a:r>
            <a:r>
              <a:rPr lang="pt-BR" sz="1400" b="1" baseline="30000" dirty="0" smtClean="0">
                <a:solidFill>
                  <a:srgbClr val="FF0000"/>
                </a:solidFill>
              </a:rPr>
              <a:t>27</a:t>
            </a:r>
            <a:r>
              <a:rPr lang="pt-BR" sz="1400" b="1" baseline="30000" dirty="0" smtClean="0">
                <a:solidFill>
                  <a:srgbClr val="FF0000"/>
                </a:solidFill>
              </a:rPr>
              <a:t>/03/2018</a:t>
            </a:r>
            <a:endParaRPr lang="pt-BR" sz="1400" b="1" baseline="30000" dirty="0" smtClean="0">
              <a:solidFill>
                <a:srgbClr val="92D05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0" y="1934308"/>
            <a:ext cx="6858000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/>
              <a:t>Esta é a Edição </a:t>
            </a:r>
            <a:r>
              <a:rPr lang="pt-BR" sz="1100" b="1" dirty="0" smtClean="0"/>
              <a:t>Nº077</a:t>
            </a:r>
            <a:r>
              <a:rPr lang="pt-BR" sz="1100" b="1" i="1" dirty="0" smtClean="0"/>
              <a:t> </a:t>
            </a:r>
            <a:r>
              <a:rPr lang="pt-BR" sz="1100" b="1" dirty="0" smtClean="0"/>
              <a:t>do </a:t>
            </a:r>
            <a:r>
              <a:rPr lang="pt-BR" sz="1100" b="1" dirty="0"/>
              <a:t>- Diário Oficial Eletrônico do Município de São Sebastião do Oeste / MG.</a:t>
            </a:r>
          </a:p>
          <a:p>
            <a:pPr algn="ctr"/>
            <a:r>
              <a:rPr lang="pt-BR" sz="1100" b="1" dirty="0"/>
              <a:t>Criado através da Lei Nº 624/13. Todas as edições estarão disponíveis no endereço: www.saosebastiaodooeste.mg.gov.br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Av. Paulo VI, 1535-centro 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107235" y="149055"/>
            <a:ext cx="6715149" cy="157516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6" name="Bisel 5"/>
          <p:cNvSpPr/>
          <p:nvPr/>
        </p:nvSpPr>
        <p:spPr>
          <a:xfrm>
            <a:off x="260648" y="220492"/>
            <a:ext cx="6383062" cy="247052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PREFEITURA MUNICIPAL DE SÃO SEBASTIÃO DO OESTE – MINAS GERAIS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2736" y="487279"/>
            <a:ext cx="41044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DO MUNICÍPIO DE SÃO SEBASTIÃO DO OESTE</a:t>
            </a:r>
            <a:endParaRPr lang="pt-BR" sz="2300" dirty="0">
              <a:latin typeface="Algerian" panose="04020705040A02060702" pitchFamily="82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858" y="549183"/>
            <a:ext cx="1386830" cy="1065203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77662" y="538981"/>
            <a:ext cx="891098" cy="110221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7" y="558656"/>
            <a:ext cx="1061885" cy="1079884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71413" y="2926199"/>
            <a:ext cx="31775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900" dirty="0"/>
          </a:p>
          <a:p>
            <a:pPr algn="just"/>
            <a:endParaRPr lang="pt-BR" dirty="0"/>
          </a:p>
        </p:txBody>
      </p:sp>
      <p:sp>
        <p:nvSpPr>
          <p:cNvPr id="19" name="CaixaDeTexto 20"/>
          <p:cNvSpPr txBox="1">
            <a:spLocks noChangeArrowheads="1"/>
          </p:cNvSpPr>
          <p:nvPr/>
        </p:nvSpPr>
        <p:spPr bwMode="auto">
          <a:xfrm>
            <a:off x="105740" y="2649267"/>
            <a:ext cx="3143272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>
                <a:solidFill>
                  <a:schemeClr val="bg1"/>
                </a:solidFill>
              </a:rPr>
              <a:t>LEI N° 708, DE 27 DE MARÇO DE </a:t>
            </a:r>
            <a:r>
              <a:rPr lang="pt-BR" sz="1000" dirty="0" smtClean="0">
                <a:solidFill>
                  <a:schemeClr val="bg1"/>
                </a:solidFill>
              </a:rPr>
              <a:t>2018</a:t>
            </a:r>
            <a:endParaRPr lang="pt-BR" sz="10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79" y="2961031"/>
            <a:ext cx="3103757" cy="5793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605" y="2909888"/>
            <a:ext cx="3034105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5535</TotalTime>
  <Words>132</Words>
  <Application>Microsoft Office PowerPoint</Application>
  <PresentationFormat>Apresentação na tela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Diário Oficial Eletrônico do Município de São Sebastião do Oeste / MG - Instituído pela Lei Nº 624/13 - Ano IIII- Edição Nº077 –Data 27/03/2018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pc01</cp:lastModifiedBy>
  <cp:revision>231</cp:revision>
  <cp:lastPrinted>2018-01-29T14:04:33Z</cp:lastPrinted>
  <dcterms:created xsi:type="dcterms:W3CDTF">2016-09-28T10:34:31Z</dcterms:created>
  <dcterms:modified xsi:type="dcterms:W3CDTF">2018-03-28T13:23:11Z</dcterms:modified>
</cp:coreProperties>
</file>