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9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r">
              <a:defRPr sz="1300"/>
            </a:lvl1pPr>
          </a:lstStyle>
          <a:p>
            <a:fld id="{9269DAE0-7839-4DEE-A561-5247E8EA306E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4" tIns="47287" rIns="94574" bIns="4728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4574" tIns="47287" rIns="94574" bIns="4728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r">
              <a:defRPr sz="13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03/01/2020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207 –Data </a:t>
            </a:r>
            <a:r>
              <a:rPr lang="pt-BR" sz="870" b="1" dirty="0" smtClean="0">
                <a:solidFill>
                  <a:srgbClr val="FF0000"/>
                </a:solidFill>
              </a:rPr>
              <a:t>31/12/2019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Nº207 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62501" y="2651413"/>
            <a:ext cx="336648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</a:t>
            </a:r>
            <a:r>
              <a:rPr lang="pt-BR" sz="1000" dirty="0" smtClean="0">
                <a:solidFill>
                  <a:schemeClr val="bg1"/>
                </a:solidFill>
              </a:rPr>
              <a:t>DE 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2895600"/>
            <a:ext cx="31578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 </a:t>
            </a:r>
          </a:p>
          <a:p>
            <a:pPr algn="just"/>
            <a:r>
              <a:rPr lang="pt-BR" sz="1000" b="1" dirty="0" smtClean="0"/>
              <a:t>PREFEITURA MUNICIPAL DE SÃO SEBASTIÃO DO OESTE</a:t>
            </a:r>
            <a:r>
              <a:rPr lang="pt-BR" sz="1000" dirty="0" smtClean="0"/>
              <a:t>, torna público a abertura  do PL nº 0104/2019, Pregão Presencial nº 066/2019, </a:t>
            </a:r>
            <a:r>
              <a:rPr lang="pt-BR" sz="1000" dirty="0" err="1" smtClean="0"/>
              <a:t>R.P.</a:t>
            </a:r>
            <a:r>
              <a:rPr lang="pt-BR" sz="1000" dirty="0" smtClean="0"/>
              <a:t> 060/2019. </a:t>
            </a:r>
            <a:r>
              <a:rPr lang="pt-BR" sz="1000" b="1" dirty="0" smtClean="0"/>
              <a:t>OBJETO: Contratação de microempresas - ME, empresas de pequeno porte - EPP ou equiparadas para aquisição futura e eventual no registro de preços de uniformes para utilização dos Alunos das Escolas: Municipal Deputado Jaime Martins, Municipal José Batista Leite, Infantil São Sebastião, Almerinda Leite e Creche Mundo Mágico do Município de São Sebastião do </a:t>
            </a:r>
            <a:r>
              <a:rPr lang="pt-BR" sz="1000" b="1" dirty="0" err="1" smtClean="0"/>
              <a:t>Oeste-MG</a:t>
            </a:r>
            <a:r>
              <a:rPr lang="pt-BR" sz="1000" dirty="0" smtClean="0"/>
              <a:t>. Entrega dos envelopes – até o dia 115/01/2020 às 08h:00min. Dotações Orçamentárias: </a:t>
            </a:r>
            <a:r>
              <a:rPr lang="pt-BR" sz="1000" b="1" dirty="0" smtClean="0"/>
              <a:t>02.07.02.12.361.1201.2047,02.07.02.08.306.0802.2066 e 02.07.01.12.365.1202.2048 – 3.3.90.32.00, Lei Municipal nº 723 de 28 de dezembro de 2018 e correlatas para os exercícios seguintes.</a:t>
            </a:r>
            <a:r>
              <a:rPr lang="pt-BR" sz="1000" dirty="0" smtClean="0"/>
              <a:t> Informações pelo 37-3286.1173. Edital no site – </a:t>
            </a:r>
            <a:r>
              <a:rPr lang="pt-BR" sz="1000" dirty="0" smtClean="0">
                <a:hlinkClick r:id="rId5"/>
              </a:rPr>
              <a:t>www.saosebastiaodooeste.mg.gov.br</a:t>
            </a:r>
            <a:r>
              <a:rPr lang="pt-BR" sz="1000" dirty="0" smtClean="0"/>
              <a:t>. Neuza Helena Meireles – </a:t>
            </a:r>
            <a:r>
              <a:rPr lang="pt-BR" sz="1000" dirty="0" err="1" smtClean="0"/>
              <a:t>Pregoeira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 </a:t>
            </a:r>
          </a:p>
          <a:p>
            <a:r>
              <a:rPr lang="pt-BR" sz="1000" dirty="0" smtClean="0"/>
              <a:t> 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19156</TotalTime>
  <Words>126</Words>
  <Application>Microsoft Office PowerPoint</Application>
  <PresentationFormat>Apresentação na tela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 207 –Data 31/12/2019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Thaty</cp:lastModifiedBy>
  <cp:revision>515</cp:revision>
  <cp:lastPrinted>2019-11-11T15:52:01Z</cp:lastPrinted>
  <dcterms:created xsi:type="dcterms:W3CDTF">2016-09-28T10:34:31Z</dcterms:created>
  <dcterms:modified xsi:type="dcterms:W3CDTF">2020-01-03T09:37:37Z</dcterms:modified>
</cp:coreProperties>
</file>