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0" r:id="rId2"/>
    <p:sldId id="301" r:id="rId3"/>
  </p:sldIdLst>
  <p:sldSz cx="6858000" cy="9144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60"/>
  </p:normalViewPr>
  <p:slideViewPr>
    <p:cSldViewPr>
      <p:cViewPr>
        <p:scale>
          <a:sx n="100" d="100"/>
          <a:sy n="100" d="100"/>
        </p:scale>
        <p:origin x="-1104" y="3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1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r">
              <a:defRPr sz="1200"/>
            </a:lvl1pPr>
          </a:lstStyle>
          <a:p>
            <a:fld id="{9269DAE0-7839-4DEE-A561-5247E8EA306E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5" tIns="45273" rIns="90545" bIns="4527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0545" tIns="45273" rIns="90545" bIns="45273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1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r">
              <a:defRPr sz="1200"/>
            </a:lvl1pPr>
          </a:lstStyle>
          <a:p>
            <a:fld id="{7C741B71-C7CB-4BF9-8784-5BEACC31A5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6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62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6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2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5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1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6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3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7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8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8380-6931-4B32-99A1-A217792D3FAA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37593" y="1641441"/>
            <a:ext cx="6811087" cy="358648"/>
          </a:xfrm>
        </p:spPr>
        <p:txBody>
          <a:bodyPr>
            <a:noAutofit/>
          </a:bodyPr>
          <a:lstStyle/>
          <a:p>
            <a:r>
              <a:rPr lang="pt-BR" sz="870" b="1" dirty="0" smtClean="0"/>
              <a:t>Diário Oficial Eletrônico do Município de São Sebastião do Oeste / MG - Instituído pela Lei Nº 624/13 - Ano IIII- Edição Nº </a:t>
            </a:r>
            <a:r>
              <a:rPr lang="pt-BR" sz="870" b="1" dirty="0" smtClean="0"/>
              <a:t>173–Data </a:t>
            </a:r>
            <a:r>
              <a:rPr lang="pt-BR" sz="870" b="1" dirty="0" smtClean="0">
                <a:solidFill>
                  <a:srgbClr val="FF0000"/>
                </a:solidFill>
              </a:rPr>
              <a:t>30</a:t>
            </a:r>
            <a:r>
              <a:rPr lang="pt-BR" sz="870" b="1" dirty="0" smtClean="0">
                <a:solidFill>
                  <a:srgbClr val="FF0000"/>
                </a:solidFill>
              </a:rPr>
              <a:t>/09/2020</a:t>
            </a:r>
            <a:endParaRPr lang="pt-BR" sz="87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3179" y="1905264"/>
            <a:ext cx="6858000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/>
              <a:t>Esta é a Edição </a:t>
            </a:r>
            <a:r>
              <a:rPr lang="pt-BR" sz="1100" b="1" dirty="0" smtClean="0"/>
              <a:t>Nº173 </a:t>
            </a:r>
            <a:r>
              <a:rPr lang="pt-BR" sz="1100" b="1" dirty="0" smtClean="0"/>
              <a:t>do </a:t>
            </a:r>
            <a:r>
              <a:rPr lang="pt-BR" sz="1100" b="1" dirty="0"/>
              <a:t>- Diário Oficial Eletrônico do Município de São Sebastião do Oeste / MG.</a:t>
            </a:r>
          </a:p>
          <a:p>
            <a:pPr algn="ctr"/>
            <a:r>
              <a:rPr lang="pt-BR" sz="1100" b="1" dirty="0"/>
              <a:t>Criado através da Lei Nº 624/13. Todas as edições estarão disponíveis no endereço: www.saosebastiaodooeste.mg.gov.br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Praça Padre Altamiro,178,-centro </a:t>
            </a:r>
            <a:r>
              <a:rPr lang="pt-BR" sz="900" b="1" cap="small" dirty="0">
                <a:solidFill>
                  <a:schemeClr val="bg1"/>
                </a:solidFill>
              </a:rPr>
              <a:t>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71413" y="182699"/>
            <a:ext cx="6715149" cy="157516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6" name="Bisel 5"/>
          <p:cNvSpPr/>
          <p:nvPr/>
        </p:nvSpPr>
        <p:spPr>
          <a:xfrm>
            <a:off x="260648" y="220492"/>
            <a:ext cx="6383062" cy="247052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PREFEITURA MUNICIPAL DE SÃO SEBASTIÃO DO OESTE – MINAS GERAIS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2736" y="487279"/>
            <a:ext cx="41044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DO MUNICÍPIO DE SÃO SEBASTIÃO DO OESTE</a:t>
            </a:r>
            <a:endParaRPr lang="pt-BR" sz="2300" dirty="0">
              <a:latin typeface="Algerian" panose="04020705040A02060702" pitchFamily="82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858" y="549183"/>
            <a:ext cx="1386830" cy="1065203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77662" y="538981"/>
            <a:ext cx="891098" cy="110221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7" y="558656"/>
            <a:ext cx="1061885" cy="1079884"/>
          </a:xfrm>
          <a:prstGeom prst="rect">
            <a:avLst/>
          </a:prstGeom>
        </p:spPr>
      </p:pic>
      <p:sp>
        <p:nvSpPr>
          <p:cNvPr id="18" name="CaixaDeTexto 20"/>
          <p:cNvSpPr txBox="1">
            <a:spLocks noChangeArrowheads="1"/>
          </p:cNvSpPr>
          <p:nvPr/>
        </p:nvSpPr>
        <p:spPr bwMode="auto">
          <a:xfrm>
            <a:off x="105753" y="2582653"/>
            <a:ext cx="3162689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</a:rPr>
              <a:t>EXTRATO DA ATA N°37/2020</a:t>
            </a:r>
            <a:endParaRPr lang="pt-BR" sz="10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53" y="2987824"/>
            <a:ext cx="3268442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ângulo 6"/>
          <p:cNvSpPr/>
          <p:nvPr/>
        </p:nvSpPr>
        <p:spPr>
          <a:xfrm>
            <a:off x="3750516" y="2854423"/>
            <a:ext cx="292667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/>
              <a:t>O Município de São Sebastião do Oeste torna público o resultado do P.L. nº 0076/2020, Pregão nº 048/2020, Registro de Preço n° 38/2020. Resultado do certame: a empresa</a:t>
            </a:r>
            <a:r>
              <a:rPr lang="pt-BR" sz="1000" b="1" dirty="0"/>
              <a:t> RONIA APARECIDA ALVES DE MENDONÇA</a:t>
            </a:r>
            <a:r>
              <a:rPr lang="pt-BR" sz="1000" dirty="0"/>
              <a:t> - ME</a:t>
            </a:r>
            <a:r>
              <a:rPr lang="pt-BR" sz="1000" b="1" dirty="0"/>
              <a:t>, CNPJ nº 28.900.750/0001-39</a:t>
            </a:r>
            <a:r>
              <a:rPr lang="pt-BR" sz="1000" dirty="0"/>
              <a:t>, restou ganhadora do item 33; 39; 46 no valor total de R$1.288,20 (mil duzentos e oitenta e oito reais e vinte centavos)</a:t>
            </a:r>
            <a:r>
              <a:rPr lang="pt-BR" sz="1000" b="1" dirty="0"/>
              <a:t> FORT PRINT EQUIPAMENTOS E SUPRIMENTOS DE INFORMÁTICA LTDA - ME, CNPJ N.º 22.579.314/0001-23, </a:t>
            </a:r>
            <a:r>
              <a:rPr lang="pt-BR" sz="1000" dirty="0"/>
              <a:t>restou ganhadora do item 13; 14; 20; 21;22;23 no valor total de R$11.074,00 (onze mil e setenta e quatro reais)</a:t>
            </a:r>
            <a:r>
              <a:rPr lang="pt-BR" sz="1000" b="1" dirty="0"/>
              <a:t>  ARENNA INFORMATICA LTDA, CNPJ N° 07.528.036/0001-91</a:t>
            </a:r>
            <a:r>
              <a:rPr lang="pt-BR" sz="1000" dirty="0"/>
              <a:t> restou ganhadora do item 24; 28; 29;43 no valor total de R$1.285,15 ( mil duzentos e oitenta e cinco e quinze centavos)</a:t>
            </a:r>
            <a:r>
              <a:rPr lang="pt-BR" sz="1000" b="1" dirty="0"/>
              <a:t> ADILSON ANTONIO DE MORAIS JUNIOR – ME, CNPJ N° 20.457.918/0001-71, </a:t>
            </a:r>
            <a:r>
              <a:rPr lang="pt-BR" sz="1000" dirty="0"/>
              <a:t>restou ganhadora do item 25; 26; 32; 35; 36; 37; 41; 42 e 45;  no valor total de R$8.103,00 (oito mil cento e três reais),  a empresa </a:t>
            </a:r>
            <a:r>
              <a:rPr lang="pt-BR" sz="1000" b="1" dirty="0"/>
              <a:t>VANESSA ANGELICA TEIXEIRA GONZAGA AGUIAR – MEI, CNPJ N°</a:t>
            </a:r>
            <a:r>
              <a:rPr lang="pt-BR" sz="1000" dirty="0"/>
              <a:t> </a:t>
            </a:r>
            <a:r>
              <a:rPr lang="pt-BR" sz="1000" b="1" dirty="0"/>
              <a:t>24.501.724/0001-87, </a:t>
            </a:r>
            <a:r>
              <a:rPr lang="pt-BR" sz="1000" dirty="0"/>
              <a:t>restou ganhadora dos itens 1; 2; 3; 4; 5; 6; 7; 8; 9; 10; 11; 12; 15; 16; 17; 18; 19; 30; 31; 34 e 44 no valor total de R$28.488,60 (vinte e oito mil quatrocentos e oitenta e oito reais e sessenta centavos);</a:t>
            </a:r>
            <a:r>
              <a:rPr lang="pt-BR" sz="1000" b="1" dirty="0"/>
              <a:t> </a:t>
            </a:r>
            <a:r>
              <a:rPr lang="pt-BR" sz="1000" dirty="0"/>
              <a:t> restou ganhadora dos itens 38; 40 no valor total de R$684,50 (seiscentos e oitenta e quatro reais e cinquenta centavos), sendo as propostas mais vantajosas para esta administração. Mais informações pelo telefone: 37-3286-1173. São Sebastião do Oeste, 30 de setembro de 2020. Neuza Helena Meireles - Pregoeira. </a:t>
            </a:r>
            <a:endParaRPr lang="pt-BR" sz="1000" dirty="0"/>
          </a:p>
        </p:txBody>
      </p:sp>
      <p:sp>
        <p:nvSpPr>
          <p:cNvPr id="20" name="CaixaDeTexto 20"/>
          <p:cNvSpPr txBox="1">
            <a:spLocks noChangeArrowheads="1"/>
          </p:cNvSpPr>
          <p:nvPr/>
        </p:nvSpPr>
        <p:spPr bwMode="auto">
          <a:xfrm>
            <a:off x="3603523" y="2555456"/>
            <a:ext cx="3162689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</a:rPr>
              <a:t>RESULTADO DO PL N°76</a:t>
            </a:r>
            <a:endParaRPr lang="pt-BR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214391" y="581090"/>
            <a:ext cx="6654893" cy="787583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12" name="Elipse 11"/>
          <p:cNvSpPr/>
          <p:nvPr/>
        </p:nvSpPr>
        <p:spPr>
          <a:xfrm>
            <a:off x="-28472" y="313182"/>
            <a:ext cx="994146" cy="1181174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64894" y="7722581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Av. Paulo VI, 1535-centro 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36712" y="734492"/>
            <a:ext cx="6036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DIÁRIO OFICIAL MUNICÍPIO DE SÃO SEBASTIÃO DO OESTE/mg</a:t>
            </a:r>
            <a:endParaRPr lang="pt-BR" sz="16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63" y="365066"/>
            <a:ext cx="1061885" cy="107740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095989" y="149042"/>
            <a:ext cx="1421242" cy="43204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Calibri" pitchFamily="34" charset="0"/>
                <a:cs typeface="Calibri" pitchFamily="34" charset="0"/>
              </a:rPr>
              <a:t>Edição </a:t>
            </a:r>
            <a:r>
              <a:rPr lang="pt-BR" sz="1400" b="1" dirty="0" smtClean="0">
                <a:latin typeface="Calibri" pitchFamily="34" charset="0"/>
                <a:cs typeface="Calibri" pitchFamily="34" charset="0"/>
              </a:rPr>
              <a:t>N°173</a:t>
            </a:r>
            <a:endParaRPr lang="pt-BR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522911" y="149042"/>
            <a:ext cx="1082407" cy="3185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Pág. </a:t>
            </a:r>
            <a:r>
              <a:rPr lang="pt-BR" sz="2400" b="1" dirty="0" smtClean="0">
                <a:solidFill>
                  <a:schemeClr val="tx1"/>
                </a:solidFill>
              </a:rPr>
              <a:t>02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721807" y="1813970"/>
            <a:ext cx="3112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900" dirty="0"/>
          </a:p>
          <a:p>
            <a:pPr algn="just"/>
            <a:endParaRPr lang="pt-BR" sz="900" dirty="0"/>
          </a:p>
        </p:txBody>
      </p:sp>
      <p:sp>
        <p:nvSpPr>
          <p:cNvPr id="17" name="CaixaDeTexto 20"/>
          <p:cNvSpPr txBox="1">
            <a:spLocks noChangeArrowheads="1"/>
          </p:cNvSpPr>
          <p:nvPr/>
        </p:nvSpPr>
        <p:spPr bwMode="auto">
          <a:xfrm>
            <a:off x="123411" y="1596277"/>
            <a:ext cx="3049852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>
                <a:solidFill>
                  <a:schemeClr val="bg1"/>
                </a:solidFill>
              </a:rPr>
              <a:t>TERMO DE </a:t>
            </a:r>
            <a:r>
              <a:rPr lang="pt-BR" sz="1000" dirty="0" smtClean="0">
                <a:solidFill>
                  <a:schemeClr val="bg1"/>
                </a:solidFill>
              </a:rPr>
              <a:t>ADJUNDICAÇÃO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8" name="CaixaDeTexto 20"/>
          <p:cNvSpPr txBox="1">
            <a:spLocks noChangeArrowheads="1"/>
          </p:cNvSpPr>
          <p:nvPr/>
        </p:nvSpPr>
        <p:spPr bwMode="auto">
          <a:xfrm>
            <a:off x="3600100" y="1596277"/>
            <a:ext cx="3049852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>
                <a:solidFill>
                  <a:schemeClr val="bg1"/>
                </a:solidFill>
              </a:rPr>
              <a:t>TERMO DE </a:t>
            </a:r>
            <a:r>
              <a:rPr lang="pt-BR" sz="1000" dirty="0" smtClean="0">
                <a:solidFill>
                  <a:schemeClr val="bg1"/>
                </a:solidFill>
              </a:rPr>
              <a:t>HOMOLOGAÇÃO</a:t>
            </a:r>
            <a:endParaRPr lang="pt-BR" sz="10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12" y="1903821"/>
            <a:ext cx="3049852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523" y="1903820"/>
            <a:ext cx="3046429" cy="4972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643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24682</TotalTime>
  <Words>515</Words>
  <Application>Microsoft Office PowerPoint</Application>
  <PresentationFormat>Apresentação na tela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Diário Oficial Eletrônico do Município de São Sebastião do Oeste / MG - Instituído pela Lei Nº 624/13 - Ano IIII- Edição Nº 173–Data 30/09/2020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Taty-compras</cp:lastModifiedBy>
  <cp:revision>656</cp:revision>
  <cp:lastPrinted>2020-09-30T14:10:44Z</cp:lastPrinted>
  <dcterms:created xsi:type="dcterms:W3CDTF">2016-09-28T10:34:31Z</dcterms:created>
  <dcterms:modified xsi:type="dcterms:W3CDTF">2020-09-30T18:16:44Z</dcterms:modified>
</cp:coreProperties>
</file>