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301" r:id="rId3"/>
    <p:sldId id="302" r:id="rId4"/>
    <p:sldId id="303" r:id="rId5"/>
  </p:sldIdLst>
  <p:sldSz cx="6858000" cy="9144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464" y="9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90" y="3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/>
          <a:lstStyle>
            <a:lvl1pPr algn="r">
              <a:defRPr sz="1300"/>
            </a:lvl1pPr>
          </a:lstStyle>
          <a:p>
            <a:fld id="{9269DAE0-7839-4DEE-A561-5247E8EA306E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720725"/>
            <a:ext cx="2698750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4" tIns="47287" rIns="94574" bIns="4728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2"/>
            <a:ext cx="5852160" cy="4320540"/>
          </a:xfrm>
          <a:prstGeom prst="rect">
            <a:avLst/>
          </a:prstGeom>
        </p:spPr>
        <p:txBody>
          <a:bodyPr vert="horz" lIns="94574" tIns="47287" rIns="94574" bIns="47287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90" y="9119475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 anchor="b"/>
          <a:lstStyle>
            <a:lvl1pPr algn="r">
              <a:defRPr sz="13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7855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78554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</a:t>
            </a:r>
            <a:r>
              <a:rPr lang="pt-BR" sz="870" b="1" dirty="0" smtClean="0"/>
              <a:t>051</a:t>
            </a:r>
            <a:r>
              <a:rPr lang="pt-BR" sz="870" b="1" dirty="0" smtClean="0"/>
              <a:t>–Data </a:t>
            </a:r>
            <a:r>
              <a:rPr lang="pt-BR" sz="870" b="1" dirty="0" smtClean="0">
                <a:solidFill>
                  <a:srgbClr val="FF0000"/>
                </a:solidFill>
              </a:rPr>
              <a:t>23</a:t>
            </a:r>
            <a:r>
              <a:rPr lang="pt-BR" sz="870" b="1" dirty="0" smtClean="0">
                <a:solidFill>
                  <a:srgbClr val="FF0000"/>
                </a:solidFill>
              </a:rPr>
              <a:t>/03/2020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0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Nº051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17" name="CaixaDeTexto 20"/>
          <p:cNvSpPr txBox="1">
            <a:spLocks noChangeArrowheads="1"/>
          </p:cNvSpPr>
          <p:nvPr/>
        </p:nvSpPr>
        <p:spPr bwMode="auto">
          <a:xfrm>
            <a:off x="152400" y="2651413"/>
            <a:ext cx="3276586" cy="2441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</a:rPr>
              <a:t>TERMO DE ADJUDICAÇÃO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8" name="CaixaDeTexto 20"/>
          <p:cNvSpPr txBox="1">
            <a:spLocks noChangeArrowheads="1"/>
          </p:cNvSpPr>
          <p:nvPr/>
        </p:nvSpPr>
        <p:spPr bwMode="auto">
          <a:xfrm>
            <a:off x="3581400" y="2667001"/>
            <a:ext cx="3048000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</a:rPr>
              <a:t>TERMO DE HOMOLOGAÇÃO</a:t>
            </a:r>
            <a:endParaRPr lang="pt-BR" sz="1000" b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2971800"/>
            <a:ext cx="3276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2971800"/>
            <a:ext cx="3048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4724401" y="533400"/>
            <a:ext cx="381000" cy="152400"/>
          </a:xfrm>
        </p:spPr>
        <p:txBody>
          <a:bodyPr>
            <a:noAutofit/>
          </a:bodyPr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050</a:t>
            </a:r>
            <a:r>
              <a:rPr lang="pt-BR" sz="870" b="1" dirty="0" smtClean="0"/>
              <a:t> 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52736" y="990600"/>
            <a:ext cx="5805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DO MUNICÍPIO DE SÃO SEBASTIÃO DO OESTE</a:t>
            </a:r>
            <a:endParaRPr lang="pt-BR" sz="1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524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657600" y="1600200"/>
            <a:ext cx="2971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MUNICÍPIO DE SÃO SEBASTIÃO DO OESTE</a:t>
            </a: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torna público o extrato do 2º termo aditivo do contrato nº 036/2019. CONTRATADO – </a:t>
            </a: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SQUADRO ENGENHARIA EIRELI ME.  </a:t>
            </a: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Fica ajustada a prorrogação de prazo com fundamento no art. 57, § 1º, I,II e IV, da Lei Federal 8.666, de 21/06/93 e suas alterações, a partir de 02/03/2020 à 01/05/2020.  </a:t>
            </a:r>
            <a:r>
              <a:rPr kumimoji="0" lang="pt-B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Belarmino</a:t>
            </a: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Luciano Leite – Prefeito Municipal.</a:t>
            </a: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aixaDeTexto 20"/>
          <p:cNvSpPr txBox="1">
            <a:spLocks noChangeArrowheads="1"/>
          </p:cNvSpPr>
          <p:nvPr/>
        </p:nvSpPr>
        <p:spPr bwMode="auto">
          <a:xfrm>
            <a:off x="3657600" y="1295401"/>
            <a:ext cx="2971786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EXTRATO  DE TERMO ADITIVO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24" name="CaixaDeTexto 20"/>
          <p:cNvSpPr txBox="1">
            <a:spLocks noChangeArrowheads="1"/>
          </p:cNvSpPr>
          <p:nvPr/>
        </p:nvSpPr>
        <p:spPr bwMode="auto">
          <a:xfrm>
            <a:off x="381000" y="1295401"/>
            <a:ext cx="2895600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DECRETO N° 1291, DE 23 DE MARÇO DE 2020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1600200"/>
            <a:ext cx="3048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4724401" y="533400"/>
            <a:ext cx="381000" cy="152400"/>
          </a:xfrm>
        </p:spPr>
        <p:txBody>
          <a:bodyPr>
            <a:noAutofit/>
          </a:bodyPr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050</a:t>
            </a:r>
            <a:r>
              <a:rPr lang="pt-BR" sz="870" b="1" dirty="0" smtClean="0"/>
              <a:t> 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52736" y="990600"/>
            <a:ext cx="5805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DO MUNICÍPIO DE SÃO SEBASTIÃO DO OESTE</a:t>
            </a:r>
            <a:endParaRPr lang="pt-BR" sz="1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524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CaixaDeTexto 20"/>
          <p:cNvSpPr txBox="1">
            <a:spLocks noChangeArrowheads="1"/>
          </p:cNvSpPr>
          <p:nvPr/>
        </p:nvSpPr>
        <p:spPr bwMode="auto">
          <a:xfrm>
            <a:off x="381000" y="1295401"/>
            <a:ext cx="2895600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DECRETO N° 1292, DE 23 DE MARÇO DE 2020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1676400"/>
            <a:ext cx="2895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0" y="1447800"/>
            <a:ext cx="2667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4724401" y="533400"/>
            <a:ext cx="381000" cy="152400"/>
          </a:xfrm>
        </p:spPr>
        <p:txBody>
          <a:bodyPr>
            <a:noAutofit/>
          </a:bodyPr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050</a:t>
            </a:r>
            <a:r>
              <a:rPr lang="pt-BR" sz="870" b="1" dirty="0" smtClean="0"/>
              <a:t> 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52736" y="990600"/>
            <a:ext cx="5805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DO MUNICÍPIO DE SÃO SEBASTIÃO DO OESTE</a:t>
            </a:r>
            <a:endParaRPr lang="pt-BR" sz="1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524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CaixaDeTexto 20"/>
          <p:cNvSpPr txBox="1">
            <a:spLocks noChangeArrowheads="1"/>
          </p:cNvSpPr>
          <p:nvPr/>
        </p:nvSpPr>
        <p:spPr bwMode="auto">
          <a:xfrm>
            <a:off x="381000" y="1295401"/>
            <a:ext cx="2895600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ABERTURA DE PROCESSO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81000" y="1600200"/>
            <a:ext cx="289560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900" dirty="0" smtClean="0"/>
              <a:t>PREFEITURA MUNICIPAL DE SÃO SEBASTIÃO DO OESTE, torna público a abertura </a:t>
            </a:r>
            <a:r>
              <a:rPr lang="pt-BR" sz="900" dirty="0" smtClean="0"/>
              <a:t>do PL </a:t>
            </a:r>
            <a:r>
              <a:rPr lang="pt-BR" sz="900" dirty="0" smtClean="0"/>
              <a:t>nº 029/2020, Pregão Presencial nº 020/2020, </a:t>
            </a:r>
            <a:r>
              <a:rPr lang="pt-BR" sz="900" dirty="0" err="1" smtClean="0"/>
              <a:t>R.P.</a:t>
            </a:r>
            <a:r>
              <a:rPr lang="pt-BR" sz="900" dirty="0" smtClean="0"/>
              <a:t> n° 14/2020. OBJETO: </a:t>
            </a:r>
            <a:r>
              <a:rPr lang="pt-BR" sz="900" dirty="0" smtClean="0"/>
              <a:t>Contratação de </a:t>
            </a:r>
            <a:r>
              <a:rPr lang="pt-BR" sz="900" dirty="0" smtClean="0"/>
              <a:t>microempresas - me, empresas de pequeno porte - EPP ou equiparadas </a:t>
            </a:r>
            <a:r>
              <a:rPr lang="pt-BR" sz="900" dirty="0" smtClean="0"/>
              <a:t>para suplemento </a:t>
            </a:r>
            <a:r>
              <a:rPr lang="pt-BR" sz="900" dirty="0" smtClean="0"/>
              <a:t>alimentar </a:t>
            </a:r>
            <a:r>
              <a:rPr lang="pt-BR" sz="900" dirty="0" err="1" smtClean="0"/>
              <a:t>nutricionalmente</a:t>
            </a:r>
            <a:r>
              <a:rPr lang="pt-BR" sz="900" dirty="0" smtClean="0"/>
              <a:t> completo, dietas e leite para </a:t>
            </a:r>
            <a:r>
              <a:rPr lang="pt-BR" sz="900" dirty="0" smtClean="0"/>
              <a:t>manutenção ou </a:t>
            </a:r>
            <a:r>
              <a:rPr lang="pt-BR" sz="900" dirty="0" smtClean="0"/>
              <a:t>recuperação do estado nutricional de pacientes , conforme lei municipal nº- </a:t>
            </a:r>
            <a:r>
              <a:rPr lang="pt-BR" sz="900" dirty="0" smtClean="0"/>
              <a:t>632 de </a:t>
            </a:r>
            <a:r>
              <a:rPr lang="pt-BR" sz="900" dirty="0" smtClean="0"/>
              <a:t>17 de fevereiro de 2014 - Secretaria Municipal de Assistência Social/MG</a:t>
            </a:r>
            <a:r>
              <a:rPr lang="pt-BR" sz="900" dirty="0" smtClean="0"/>
              <a:t>. Dotações </a:t>
            </a:r>
            <a:r>
              <a:rPr lang="pt-BR" sz="900" dirty="0" smtClean="0"/>
              <a:t>orçamentárias:</a:t>
            </a:r>
          </a:p>
          <a:p>
            <a:pPr algn="just"/>
            <a:r>
              <a:rPr lang="pt-BR" sz="900" dirty="0" smtClean="0"/>
              <a:t>02.09.01.08.241.0801.2065,02.09.02.08.243.0801.2069,02.09.01.08.244.0801.20 81</a:t>
            </a:r>
            <a:r>
              <a:rPr lang="pt-BR" sz="900" dirty="0" smtClean="0"/>
              <a:t>, – 3.3.90.32.00, Lei Orçamentária n° 746 de 06 de janeiro de 2020 e correlatas</a:t>
            </a:r>
          </a:p>
          <a:p>
            <a:pPr algn="just"/>
            <a:r>
              <a:rPr lang="pt-BR" sz="900" dirty="0" smtClean="0"/>
              <a:t>de 2021. Entrega dos envelopes – até o dia 22/04/2020 às 08h:00min. Informações </a:t>
            </a:r>
            <a:r>
              <a:rPr lang="pt-BR" sz="900" dirty="0" smtClean="0"/>
              <a:t>pelo 37-3286.1173</a:t>
            </a:r>
            <a:r>
              <a:rPr lang="pt-BR" sz="900" dirty="0" smtClean="0"/>
              <a:t>. Edital no site – www.saosebastiaodooeste.mg.gov.br . Neuza Helena </a:t>
            </a:r>
            <a:r>
              <a:rPr lang="pt-BR" sz="900" dirty="0" smtClean="0"/>
              <a:t>Meireles – </a:t>
            </a:r>
            <a:r>
              <a:rPr lang="pt-BR" sz="900" dirty="0" err="1" smtClean="0"/>
              <a:t>Pregoeira</a:t>
            </a:r>
            <a:r>
              <a:rPr lang="pt-BR" sz="900" dirty="0" smtClean="0"/>
              <a:t>.</a:t>
            </a:r>
            <a:endParaRPr lang="pt-BR" sz="900" dirty="0"/>
          </a:p>
        </p:txBody>
      </p:sp>
      <p:sp>
        <p:nvSpPr>
          <p:cNvPr id="14" name="CaixaDeTexto 20"/>
          <p:cNvSpPr txBox="1">
            <a:spLocks noChangeArrowheads="1"/>
          </p:cNvSpPr>
          <p:nvPr/>
        </p:nvSpPr>
        <p:spPr bwMode="auto">
          <a:xfrm>
            <a:off x="3657600" y="1295400"/>
            <a:ext cx="2895600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DECRETO N° 1293, DE 23 DE MARÇO DE 2020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1600200"/>
            <a:ext cx="2971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19352</TotalTime>
  <Words>514</Words>
  <Application>Microsoft Office PowerPoint</Application>
  <PresentationFormat>Apresentação na tela (4:3)</PresentationFormat>
  <Paragraphs>59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Diário Oficial Eletrônico do Município de São Sebastião do Oeste / MG - Instituído pela Lei Nº 624/13 - Ano IIII- Edição Nº 051–Data 23/03/2020</vt:lpstr>
      <vt:lpstr>050 </vt:lpstr>
      <vt:lpstr>050 </vt:lpstr>
      <vt:lpstr>050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Thaty</cp:lastModifiedBy>
  <cp:revision>531</cp:revision>
  <cp:lastPrinted>2019-11-11T15:52:01Z</cp:lastPrinted>
  <dcterms:created xsi:type="dcterms:W3CDTF">2016-09-28T10:34:31Z</dcterms:created>
  <dcterms:modified xsi:type="dcterms:W3CDTF">2020-03-23T19:05:44Z</dcterms:modified>
</cp:coreProperties>
</file>