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6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16/03/2021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aosebastiaodooeste.mg.gov.br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</a:t>
            </a:r>
            <a:r>
              <a:rPr lang="pt-BR" sz="870" b="1" dirty="0" smtClean="0"/>
              <a:t>275-Data</a:t>
            </a:r>
            <a:r>
              <a:rPr lang="pt-BR" sz="870" b="1" dirty="0" smtClean="0">
                <a:solidFill>
                  <a:srgbClr val="FF0000"/>
                </a:solidFill>
              </a:rPr>
              <a:t> 16/03/2021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3179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 smtClean="0"/>
              <a:t>Esta é a Edição </a:t>
            </a:r>
            <a:r>
              <a:rPr lang="pt-BR" sz="1100" b="1" dirty="0" smtClean="0"/>
              <a:t>Nº275,  </a:t>
            </a:r>
            <a:r>
              <a:rPr lang="pt-BR" sz="1100" b="1" dirty="0" smtClean="0"/>
              <a:t>do - Diário Oficial Eletrônico do Município de São Sebastião do Oeste / MG.</a:t>
            </a:r>
          </a:p>
          <a:p>
            <a:pPr algn="ctr"/>
            <a:r>
              <a:rPr lang="pt-BR" sz="1100" b="1" dirty="0" smtClean="0"/>
              <a:t>Criado através </a:t>
            </a:r>
            <a:r>
              <a:rPr lang="pt-BR" sz="1100" b="1" dirty="0"/>
              <a:t>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</a:t>
            </a:r>
            <a:r>
              <a:rPr lang="pt-BR" sz="900" b="1" cap="small" dirty="0" smtClean="0">
                <a:solidFill>
                  <a:schemeClr val="bg1"/>
                </a:solidFill>
              </a:rPr>
              <a:t>35.567-000 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8" name="CaixaDeTexto 20"/>
          <p:cNvSpPr txBox="1">
            <a:spLocks noChangeArrowheads="1"/>
          </p:cNvSpPr>
          <p:nvPr/>
        </p:nvSpPr>
        <p:spPr bwMode="auto">
          <a:xfrm>
            <a:off x="50698" y="2610690"/>
            <a:ext cx="3257406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smtClean="0">
                <a:solidFill>
                  <a:schemeClr val="bg1"/>
                </a:solidFill>
              </a:rPr>
              <a:t>EXTRATO DE SUSPENSÃO 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50698" y="2910905"/>
            <a:ext cx="325740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b="1" u="sng" dirty="0"/>
              <a:t>PREFEITURA DE SÃO SEBASTIÃO DO OESTE</a:t>
            </a:r>
            <a:r>
              <a:rPr lang="pt-BR" sz="1000" dirty="0"/>
              <a:t>, torna público, através do Pregoeiro, para conhecimento dos interessados</a:t>
            </a:r>
            <a:r>
              <a:rPr lang="pt-BR" sz="1000" b="1" dirty="0"/>
              <a:t> a SUSPENSÃO do Processo Licitatório n° 21/2021, Pregão Presencial Nº 13/2021, Ata de Registro de Preço n°07/2021, </a:t>
            </a:r>
            <a:r>
              <a:rPr lang="pt-BR" sz="1000" dirty="0"/>
              <a:t>em razão da ocupação de 100% dos leitos municipais para atendimento a pacientes acometidos da COVID-19, o Município de São Sebastião do Oeste ficou classificado na “ONDA ROXA”, conforme decreto n°1357, a partir do dia 15/03/2021 e o estado de Minas Gerais classificado na “ONDA ROXA” a partir do dia 17/03/2021. Nova data será publicada nos mesmos meios de comunicação em que se deu o aviso inicial. Demais informações pelo Tel.: (37) 3286-1173 de 07:00 às 13:00hs. Vagner Antônio da Silva – Pregoeiro. Site: </a:t>
            </a:r>
            <a:r>
              <a:rPr lang="pt-BR" sz="1000" u="sng" dirty="0">
                <a:hlinkClick r:id="rId5"/>
              </a:rPr>
              <a:t>www.saosebastiaodooeste.mg.gov.br</a:t>
            </a:r>
            <a:r>
              <a:rPr lang="pt-BR" sz="1000" dirty="0"/>
              <a:t>. São Sebastião do Oeste.</a:t>
            </a:r>
          </a:p>
          <a:p>
            <a:pPr algn="just"/>
            <a:r>
              <a:rPr lang="pt-BR" sz="1000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29339</TotalTime>
  <Words>141</Words>
  <Application>Microsoft Office PowerPoint</Application>
  <PresentationFormat>Apresentação na tela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Diário Oficial Eletrônico do Município de São Sebastião do Oeste / MG - Instituído pela Lei Nº 624/13 - Ano IIII- Edição Nº 275-Data 16/03/2021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704</cp:revision>
  <cp:lastPrinted>2021-03-03T14:49:40Z</cp:lastPrinted>
  <dcterms:created xsi:type="dcterms:W3CDTF">2016-09-28T10:34:31Z</dcterms:created>
  <dcterms:modified xsi:type="dcterms:W3CDTF">2021-03-16T15:15:06Z</dcterms:modified>
</cp:coreProperties>
</file>