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48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Calibri" pitchFamily="34" charset="0"/>
              </a:defRPr>
            </a:lvl1pPr>
          </a:lstStyle>
          <a:p>
            <a:fld id="{048408AA-277C-412D-A2F6-B3CB966B7325}" type="datetimeFigureOut">
              <a:rPr lang="pt-BR"/>
              <a:pPr/>
              <a:t>02/10/2018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81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Calibri" pitchFamily="34" charset="0"/>
              </a:defRPr>
            </a:lvl1pPr>
          </a:lstStyle>
          <a:p>
            <a:fld id="{0DD35B8E-1079-4472-86A3-097A9BC141F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571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1704B2-D3D7-4442-B9ED-586B809365B4}" type="slidenum">
              <a:rPr lang="pt-BR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8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BA7D3-7428-4EB4-A735-65F52727A4E4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E4D95-0D16-45A9-AD07-983DE4E476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C9C98-4CC2-4BAE-8944-AF2F45829198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B82AC-5342-49D2-9BD7-9E9B2E2FB7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2A00B-2BAB-4227-A56B-24CD990C1E24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39FB-17CD-4818-B4E8-76E4E5CEC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15EE-3766-4174-A3A3-2BC8ECDAAD6D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32F8-AA4D-4632-A92D-7C40BBB29C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BEFE-376A-4813-9E0F-A94913D7A389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8C2BB-ED83-4915-A150-9ECDF87FB0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7B14-A5AD-452D-811B-29B35ED70305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0C650-4CE9-4DAA-ABA5-7AF08534A2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E2695-CC65-4FE8-9E8F-9DBF1143AA98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8E96-2E61-4AAB-9D18-B142423566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AAEC4-22F1-471B-8626-73A8A1D0E2DC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6FC9C-1645-4DF8-9085-9CE14A6FCF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B448-E295-4BF2-8157-C55AB8F68726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8B46A-345B-4508-A889-15A3EDBEF2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2D93-3BC2-472F-9EA1-5E33558191A1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A8BA-B911-4AA0-BE0E-0E35B75D33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82D1A-CB47-495D-A3FA-0260C64644AE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83B05-BC33-4EBA-A08C-02A7F23AD8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2972A5-95CE-4D6A-B16D-870BB80FD52E}" type="datetimeFigureOut">
              <a:rPr lang="pt-BR"/>
              <a:pPr>
                <a:defRPr/>
              </a:pPr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AE9A38-8146-41D4-A22F-43AFE8B1DB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0" y="1763713"/>
            <a:ext cx="6786563" cy="265112"/>
          </a:xfrm>
        </p:spPr>
        <p:txBody>
          <a:bodyPr>
            <a:normAutofit/>
          </a:bodyPr>
          <a:lstStyle/>
          <a:p>
            <a:r>
              <a:rPr lang="pt-BR" sz="1200" b="1" baseline="30000" dirty="0" smtClean="0"/>
              <a:t>Diário Oficial Eletrônico do Município de São Sebastião do Oeste / MG - Instituído pela Lei Nº 624/13 - Ano IIII</a:t>
            </a:r>
            <a:r>
              <a:rPr lang="pt-BR" sz="1200" b="1" i="1" baseline="30000" dirty="0" smtClean="0"/>
              <a:t>-</a:t>
            </a:r>
            <a:r>
              <a:rPr lang="pt-BR" sz="1200" b="1" baseline="30000" dirty="0" smtClean="0"/>
              <a:t> Edição </a:t>
            </a:r>
            <a:r>
              <a:rPr lang="pt-BR" sz="1200" b="1" baseline="30000" dirty="0" smtClean="0"/>
              <a:t>Nº202–Data  </a:t>
            </a:r>
            <a:r>
              <a:rPr lang="pt-BR" sz="1200" b="1" baseline="30000" dirty="0" smtClean="0">
                <a:solidFill>
                  <a:srgbClr val="FF0000"/>
                </a:solidFill>
              </a:rPr>
              <a:t>02/10/2018</a:t>
            </a:r>
            <a:endParaRPr lang="pt-BR" sz="12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14338" name="CaixaDeTexto 9"/>
          <p:cNvSpPr txBox="1">
            <a:spLocks noChangeArrowheads="1"/>
          </p:cNvSpPr>
          <p:nvPr/>
        </p:nvSpPr>
        <p:spPr bwMode="auto">
          <a:xfrm>
            <a:off x="0" y="1933575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>
                <a:latin typeface="Calibri" pitchFamily="34" charset="0"/>
              </a:rPr>
              <a:t>Esta é a Edição </a:t>
            </a:r>
            <a:r>
              <a:rPr lang="pt-BR" sz="1100" b="1" dirty="0" smtClean="0">
                <a:latin typeface="Calibri" pitchFamily="34" charset="0"/>
              </a:rPr>
              <a:t>Nº202</a:t>
            </a:r>
            <a:r>
              <a:rPr lang="pt-BR" sz="1100" b="1" i="1" dirty="0" smtClean="0">
                <a:latin typeface="Calibri" pitchFamily="34" charset="0"/>
              </a:rPr>
              <a:t> </a:t>
            </a:r>
            <a:r>
              <a:rPr lang="pt-BR" sz="1100" b="1" dirty="0">
                <a:latin typeface="Calibri" pitchFamily="34" charset="0"/>
              </a:rPr>
              <a:t>do - Diário Oficial Eletrônico do Município de São Sebastião do Oeste / MG.</a:t>
            </a:r>
          </a:p>
          <a:p>
            <a:pPr algn="ctr"/>
            <a:r>
              <a:rPr lang="pt-BR" sz="1100" b="1" dirty="0">
                <a:latin typeface="Calibri" pitchFamily="34" charset="0"/>
              </a:rPr>
              <a:t>Criado através da Lei Nº 624/13. Todas as edições estarão disponíveis no endereço: www.saosebastiaodooeste.mg.gov.br</a:t>
            </a:r>
            <a:endParaRPr lang="pt-BR" dirty="0">
              <a:latin typeface="Calibri" pitchFamily="34" charset="0"/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688"/>
            <a:ext cx="3143250" cy="1587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3" y="8929688"/>
            <a:ext cx="3786187" cy="71437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" b="1" cap="small" dirty="0"/>
              <a:t>        </a:t>
            </a:r>
            <a:r>
              <a:rPr lang="pt-BR" sz="900" b="1" cap="small" dirty="0"/>
              <a:t>PREFEITURA MUNICIPAL DE SÃO SEBASTIÃO DO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/>
              <a:t> OESTE – MINAS GERAIS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    prefeito: BELARMINO LUCIANO LEITE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Vice-prefeito: HERALDO DE ASSIS FURTADO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142875" y="179388"/>
            <a:ext cx="6715125" cy="15748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                            </a:t>
            </a:r>
          </a:p>
        </p:txBody>
      </p:sp>
      <p:sp>
        <p:nvSpPr>
          <p:cNvPr id="6" name="Bisel 5"/>
          <p:cNvSpPr/>
          <p:nvPr/>
        </p:nvSpPr>
        <p:spPr>
          <a:xfrm>
            <a:off x="260350" y="220663"/>
            <a:ext cx="6383338" cy="247650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/>
              <a:t>PREFEITURA MUNICIPAL DE SÃO SEBASTIÃO DO OESTE – MINAS GERAIS</a:t>
            </a:r>
          </a:p>
        </p:txBody>
      </p:sp>
      <p:sp>
        <p:nvSpPr>
          <p:cNvPr id="14346" name="CaixaDeTexto 7"/>
          <p:cNvSpPr txBox="1">
            <a:spLocks noChangeArrowheads="1"/>
          </p:cNvSpPr>
          <p:nvPr/>
        </p:nvSpPr>
        <p:spPr bwMode="auto">
          <a:xfrm>
            <a:off x="1052513" y="487363"/>
            <a:ext cx="41052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300">
                <a:latin typeface="Algerian"/>
              </a:rPr>
              <a:t>DIÁRIO OFICIAL </a:t>
            </a:r>
          </a:p>
          <a:p>
            <a:pPr algn="ctr"/>
            <a:r>
              <a:rPr lang="pt-BR" sz="2300">
                <a:latin typeface="Algerian"/>
              </a:rPr>
              <a:t>DO MUNICÍPIO DE SÃO SEBASTIÃO DO OESTE</a:t>
            </a:r>
          </a:p>
        </p:txBody>
      </p:sp>
      <p:pic>
        <p:nvPicPr>
          <p:cNvPr id="14347" name="Imagem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49275"/>
            <a:ext cx="138747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Imagem 2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25" y="7753350"/>
            <a:ext cx="98425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>
            <a:off x="377825" y="539750"/>
            <a:ext cx="890588" cy="1101725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4350" name="Imagem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438" y="558800"/>
            <a:ext cx="10620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tângulo 6"/>
          <p:cNvSpPr>
            <a:spLocks noChangeArrowheads="1"/>
          </p:cNvSpPr>
          <p:nvPr/>
        </p:nvSpPr>
        <p:spPr bwMode="auto">
          <a:xfrm>
            <a:off x="71438" y="2925763"/>
            <a:ext cx="31781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900">
              <a:latin typeface="Calibri" pitchFamily="34" charset="0"/>
            </a:endParaRPr>
          </a:p>
          <a:p>
            <a:pPr algn="just"/>
            <a:endParaRPr lang="pt-BR">
              <a:latin typeface="Calibri" pitchFamily="34" charset="0"/>
            </a:endParaRPr>
          </a:p>
        </p:txBody>
      </p:sp>
      <p:sp>
        <p:nvSpPr>
          <p:cNvPr id="14352" name="CaixaDeTexto 20"/>
          <p:cNvSpPr txBox="1">
            <a:spLocks noChangeArrowheads="1"/>
          </p:cNvSpPr>
          <p:nvPr/>
        </p:nvSpPr>
        <p:spPr bwMode="auto">
          <a:xfrm>
            <a:off x="106363" y="2649538"/>
            <a:ext cx="3143250" cy="2540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</a:rPr>
              <a:t>EXTRATO DE ABERTURA</a:t>
            </a:r>
            <a:endParaRPr lang="pt-BR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53" name="Retângulo 4"/>
          <p:cNvSpPr>
            <a:spLocks noChangeArrowheads="1"/>
          </p:cNvSpPr>
          <p:nvPr/>
        </p:nvSpPr>
        <p:spPr bwMode="auto">
          <a:xfrm>
            <a:off x="107950" y="2949575"/>
            <a:ext cx="31416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900">
              <a:latin typeface="Calibri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5" y="3063875"/>
            <a:ext cx="3106738" cy="3155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5596</TotalTime>
  <Words>122</Words>
  <Application>Microsoft Office PowerPoint</Application>
  <PresentationFormat>Apresentação na tela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Algerian</vt:lpstr>
      <vt:lpstr>Arial</vt:lpstr>
      <vt:lpstr>Calibri</vt:lpstr>
      <vt:lpstr>Tema do Office</vt:lpstr>
      <vt:lpstr>Diário Oficial Eletrônico do Município de São Sebastião do Oeste / MG - Instituído pela Lei Nº 624/13 - Ano IIII- Edição Nº202–Data  02/10/2018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LicitaAna</cp:lastModifiedBy>
  <cp:revision>238</cp:revision>
  <cp:lastPrinted>2018-01-29T14:04:33Z</cp:lastPrinted>
  <dcterms:created xsi:type="dcterms:W3CDTF">2016-09-28T10:34:31Z</dcterms:created>
  <dcterms:modified xsi:type="dcterms:W3CDTF">2018-10-02T18:26:06Z</dcterms:modified>
</cp:coreProperties>
</file>