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0" r:id="rId2"/>
    <p:sldId id="301" r:id="rId3"/>
    <p:sldId id="302" r:id="rId4"/>
  </p:sldIdLst>
  <p:sldSz cx="6858000" cy="9144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4660"/>
  </p:normalViewPr>
  <p:slideViewPr>
    <p:cSldViewPr>
      <p:cViewPr>
        <p:scale>
          <a:sx n="100" d="100"/>
          <a:sy n="100" d="100"/>
        </p:scale>
        <p:origin x="-1104" y="3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10" y="4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/>
          <a:lstStyle>
            <a:lvl1pPr algn="r">
              <a:defRPr sz="1200"/>
            </a:lvl1pPr>
          </a:lstStyle>
          <a:p>
            <a:fld id="{9269DAE0-7839-4DEE-A561-5247E8EA306E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5" tIns="45273" rIns="90545" bIns="4527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</p:spPr>
        <p:txBody>
          <a:bodyPr vert="horz" lIns="90545" tIns="45273" rIns="90545" bIns="4527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10" y="9428585"/>
            <a:ext cx="2889938" cy="496332"/>
          </a:xfrm>
          <a:prstGeom prst="rect">
            <a:avLst/>
          </a:prstGeom>
        </p:spPr>
        <p:txBody>
          <a:bodyPr vert="horz" lIns="90545" tIns="45273" rIns="90545" bIns="45273" rtlCol="0" anchor="b"/>
          <a:lstStyle>
            <a:lvl1pPr algn="r">
              <a:defRPr sz="12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21/10/2020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Nº 189–Data </a:t>
            </a:r>
            <a:r>
              <a:rPr lang="pt-BR" sz="870" b="1" dirty="0" smtClean="0">
                <a:solidFill>
                  <a:srgbClr val="FF0000"/>
                </a:solidFill>
              </a:rPr>
              <a:t>20/10/2020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63114" y="1905264"/>
            <a:ext cx="6723448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100" b="1" dirty="0"/>
              <a:t>Esta é a Edição </a:t>
            </a:r>
            <a:r>
              <a:rPr lang="pt-BR" sz="1100" b="1" dirty="0" smtClean="0"/>
              <a:t>Nº189 do </a:t>
            </a:r>
            <a:r>
              <a:rPr lang="pt-BR" sz="1100" b="1" dirty="0"/>
              <a:t>- Diário Oficial Eletrônico do Município de São Sebastião do Oeste / MG.</a:t>
            </a:r>
          </a:p>
          <a:p>
            <a:pPr algn="ctr"/>
            <a:r>
              <a:rPr lang="pt-BR" sz="1100" b="1" dirty="0"/>
              <a:t>Criado através 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18" name="CaixaDeTexto 20"/>
          <p:cNvSpPr txBox="1">
            <a:spLocks noChangeArrowheads="1"/>
          </p:cNvSpPr>
          <p:nvPr/>
        </p:nvSpPr>
        <p:spPr bwMode="auto">
          <a:xfrm>
            <a:off x="105753" y="2582653"/>
            <a:ext cx="3183106" cy="23852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50" b="1" dirty="0" smtClean="0">
                <a:solidFill>
                  <a:schemeClr val="bg1"/>
                </a:solidFill>
              </a:rPr>
              <a:t>EXTRATO DO PRIMEIRO TERMO ADITIVO-CONTRATO N°33 </a:t>
            </a:r>
            <a:endParaRPr lang="pt-BR" sz="950" b="1" dirty="0">
              <a:solidFill>
                <a:schemeClr val="bg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3114" y="2828874"/>
            <a:ext cx="32053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200" b="1" u="heavy" dirty="0"/>
              <a:t>O MUNICÍPIO DE SÃO SEBASTIÃO DO OESTE</a:t>
            </a:r>
            <a:r>
              <a:rPr lang="pt-BR" sz="1200" dirty="0"/>
              <a:t>, torna público o extrato do primeiro termo aditivo ao contrato n° 33/2020 - DETENTORA – </a:t>
            </a:r>
            <a:r>
              <a:rPr lang="pt-BR" sz="1200" b="1" dirty="0"/>
              <a:t>MANUPA COMÉRCIO DE EQUIPAMENTOS E FERRAMENTA EIRELI</a:t>
            </a:r>
            <a:r>
              <a:rPr lang="pt-BR" sz="1200" dirty="0"/>
              <a:t>. </a:t>
            </a:r>
            <a:r>
              <a:rPr lang="pt-BR" sz="1200" b="1" dirty="0"/>
              <a:t>OBJETO – </a:t>
            </a:r>
            <a:r>
              <a:rPr lang="pt-BR" sz="1200" dirty="0"/>
              <a:t>Aquisição de 01 ambulância </a:t>
            </a:r>
            <a:r>
              <a:rPr lang="pt-BR" sz="1200" dirty="0" err="1"/>
              <a:t>Pick</a:t>
            </a:r>
            <a:r>
              <a:rPr lang="pt-BR" sz="1200" dirty="0"/>
              <a:t> –</a:t>
            </a:r>
            <a:r>
              <a:rPr lang="pt-BR" sz="1200" dirty="0" err="1"/>
              <a:t>Up</a:t>
            </a:r>
            <a:r>
              <a:rPr lang="pt-BR" sz="1200" dirty="0"/>
              <a:t> tipo A, cabine simples 4x4. O valor contratado terá um acréscimo no importe ao valor de R$12.000,00 ( doze mil reais), correspondente á aproximadamente 6,75 % do valor do contrato. Portanto, o valor total do contrato passa a ser de R$ 190.000,00 ( cento e noventa mil reais).  </a:t>
            </a:r>
            <a:r>
              <a:rPr lang="pt-BR" sz="1200" dirty="0" err="1"/>
              <a:t>Belarmino</a:t>
            </a:r>
            <a:r>
              <a:rPr lang="pt-BR" sz="1200" dirty="0"/>
              <a:t> Luciano Leite – Prefeito Municipal</a:t>
            </a:r>
            <a:r>
              <a:rPr lang="pt-BR" sz="1200" dirty="0" smtClean="0"/>
              <a:t>.</a:t>
            </a:r>
          </a:p>
          <a:p>
            <a:pPr algn="just"/>
            <a:endParaRPr lang="pt-BR" sz="1200" dirty="0"/>
          </a:p>
          <a:p>
            <a:pPr algn="just"/>
            <a:endParaRPr lang="pt-BR" sz="1200" dirty="0" smtClean="0"/>
          </a:p>
          <a:p>
            <a:pPr algn="just"/>
            <a:endParaRPr lang="pt-BR" sz="1200" dirty="0"/>
          </a:p>
          <a:p>
            <a:pPr algn="just"/>
            <a:endParaRPr lang="pt-BR" sz="1200" dirty="0" smtClean="0"/>
          </a:p>
          <a:p>
            <a:pPr algn="just"/>
            <a:r>
              <a:rPr lang="pt-BR" sz="1200" dirty="0"/>
              <a:t> </a:t>
            </a:r>
          </a:p>
          <a:p>
            <a:pPr algn="just"/>
            <a:r>
              <a:rPr lang="pt-BR" sz="1200" dirty="0"/>
              <a:t>O Município de São Sebastião do Oeste torna público o resultado do P.L. nº 0085/2020, Pregão nº 055/2020, Registro de Preço n° 45/2020. Resultado do certame: a empresa </a:t>
            </a:r>
            <a:r>
              <a:rPr lang="pt-BR" sz="1200" b="1" dirty="0"/>
              <a:t>MINAS FIAT LTDA DISTRIBUIDORA DE PEÇAS AUTOMOTIVAS ERELI - ME, CNPJ Nº- 04.526.944/0001-58</a:t>
            </a:r>
            <a:r>
              <a:rPr lang="pt-BR" sz="1200" dirty="0"/>
              <a:t>, restou ganhadora dos itens 01,02,03,04,05,06 e 07 no valor total de R$66.215,00 (sessenta e seis mil, duzentos e quinze reais), sendo a proposta mais vantajosa para esta administração. Mais informações pelo telefone: 37-3286-1173. São Sebastião do Oeste, 20 de outubro de 2020. Neuza Helena Meireles - Pregoeira.                 </a:t>
            </a:r>
          </a:p>
          <a:p>
            <a:endParaRPr lang="pt-BR" sz="1200" dirty="0"/>
          </a:p>
        </p:txBody>
      </p:sp>
      <p:sp>
        <p:nvSpPr>
          <p:cNvPr id="5" name="Retângulo 4"/>
          <p:cNvSpPr/>
          <p:nvPr/>
        </p:nvSpPr>
        <p:spPr>
          <a:xfrm>
            <a:off x="3603523" y="2915816"/>
            <a:ext cx="318303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50" b="1" dirty="0"/>
              <a:t>O MUNICÍPIO DE SÃO SEBASTIÃO DO OESTE- </a:t>
            </a:r>
            <a:r>
              <a:rPr lang="pt-BR" sz="1050" dirty="0"/>
              <a:t>torna público o extrato do 1° termo aditivo do contrato n°026/2020. CONTRATADO: Romero dos Santos Urbanizações. O valor contratado terá um acréscimo no importe ao valor de R$ 15.616,27 ( quinze mil, seiscentos e dezesseis reais e vinte e sete centavos), correspondente á aproximadamente 8,01% do valor do contrato. Portanto, o valor total do contrato passa a ser de R$ 210.527,94 ( duzentos e dez mil, quinhentos e vinte sete reais e noventa e quatro centavos). </a:t>
            </a:r>
            <a:r>
              <a:rPr lang="pt-BR" sz="1050" dirty="0" err="1"/>
              <a:t>Belarmino</a:t>
            </a:r>
            <a:r>
              <a:rPr lang="pt-BR" sz="1050" dirty="0"/>
              <a:t> Luciano Leite-  Prefeito Municipal. </a:t>
            </a:r>
            <a:endParaRPr lang="pt-BR" sz="1050" dirty="0" smtClean="0"/>
          </a:p>
          <a:p>
            <a:pPr algn="just"/>
            <a:endParaRPr lang="pt-BR" sz="1050" dirty="0"/>
          </a:p>
          <a:p>
            <a:pPr algn="just"/>
            <a:endParaRPr lang="pt-BR" sz="1050" dirty="0" smtClean="0"/>
          </a:p>
          <a:p>
            <a:pPr algn="just"/>
            <a:endParaRPr lang="pt-BR" sz="1050" dirty="0"/>
          </a:p>
          <a:p>
            <a:pPr algn="just"/>
            <a:endParaRPr lang="pt-BR" sz="1050" dirty="0" smtClean="0"/>
          </a:p>
          <a:p>
            <a:pPr algn="just"/>
            <a:endParaRPr lang="pt-BR" sz="1050" dirty="0"/>
          </a:p>
          <a:p>
            <a:pPr algn="just"/>
            <a:r>
              <a:rPr lang="pt-BR" sz="1050" b="1" u="heavy" dirty="0"/>
              <a:t>O MUNICÍPIO DE SÃO SEBASTIÃO DO OESTE</a:t>
            </a:r>
            <a:r>
              <a:rPr lang="pt-BR" sz="1050" dirty="0"/>
              <a:t>, torna público o extrato do primeiro termo aditivo a Ata de Registro de Preço nº - 010/2020 - DETENTORA – </a:t>
            </a:r>
            <a:r>
              <a:rPr lang="pt-BR" sz="1050" b="1" dirty="0"/>
              <a:t>ALFALAGOS LTDA</a:t>
            </a:r>
            <a:r>
              <a:rPr lang="pt-BR" sz="1050" dirty="0"/>
              <a:t>. </a:t>
            </a:r>
            <a:r>
              <a:rPr lang="pt-BR" sz="1050" b="1" dirty="0"/>
              <a:t>OBJETO – </a:t>
            </a:r>
            <a:r>
              <a:rPr lang="pt-BR" sz="1050" dirty="0"/>
              <a:t>Aquisição de medicamentos - Fica</a:t>
            </a:r>
            <a:r>
              <a:rPr lang="pt-BR" sz="1050" b="1" dirty="0"/>
              <a:t> </a:t>
            </a:r>
            <a:r>
              <a:rPr lang="pt-BR" sz="1050" dirty="0"/>
              <a:t>ajustada a alteração do valor da aquisição de medicamento com fundamento na alínea “d” do inciso II do artigo 65 da Lei Federal 8.666, de 21/06/93 e suas alterações, passando o valor do item 31- Dipirona para R$0,675 (sessenta e sete centavos e cinco décimos). </a:t>
            </a:r>
            <a:r>
              <a:rPr lang="pt-BR" sz="1050" dirty="0" err="1"/>
              <a:t>Belarmino</a:t>
            </a:r>
            <a:r>
              <a:rPr lang="pt-BR" sz="1050" dirty="0"/>
              <a:t> Luciano Leite – Prefeito Municipal.</a:t>
            </a:r>
          </a:p>
          <a:p>
            <a:endParaRPr lang="pt-BR" sz="1050" dirty="0"/>
          </a:p>
        </p:txBody>
      </p:sp>
      <p:sp>
        <p:nvSpPr>
          <p:cNvPr id="19" name="CaixaDeTexto 20"/>
          <p:cNvSpPr txBox="1">
            <a:spLocks noChangeArrowheads="1"/>
          </p:cNvSpPr>
          <p:nvPr/>
        </p:nvSpPr>
        <p:spPr bwMode="auto">
          <a:xfrm>
            <a:off x="126170" y="5868144"/>
            <a:ext cx="3162689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bg1"/>
                </a:solidFill>
              </a:rPr>
              <a:t>RESULTADO DO PL N° 085/2020</a:t>
            </a:r>
            <a:endParaRPr lang="pt-BR" sz="1000" b="1" dirty="0">
              <a:solidFill>
                <a:schemeClr val="bg1"/>
              </a:solidFill>
            </a:endParaRPr>
          </a:p>
        </p:txBody>
      </p:sp>
      <p:sp>
        <p:nvSpPr>
          <p:cNvPr id="20" name="CaixaDeTexto 20"/>
          <p:cNvSpPr txBox="1">
            <a:spLocks noChangeArrowheads="1"/>
          </p:cNvSpPr>
          <p:nvPr/>
        </p:nvSpPr>
        <p:spPr bwMode="auto">
          <a:xfrm>
            <a:off x="3565639" y="2590347"/>
            <a:ext cx="3183106" cy="23852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50" b="1" dirty="0" smtClean="0">
                <a:solidFill>
                  <a:schemeClr val="bg1"/>
                </a:solidFill>
              </a:rPr>
              <a:t>EXTRATO DO PRIMEIRO TERMO ADITIVO-CONTRATO N°26 </a:t>
            </a:r>
            <a:endParaRPr lang="pt-BR" sz="950" b="1" dirty="0">
              <a:solidFill>
                <a:schemeClr val="bg1"/>
              </a:solidFill>
            </a:endParaRPr>
          </a:p>
        </p:txBody>
      </p:sp>
      <p:sp>
        <p:nvSpPr>
          <p:cNvPr id="21" name="CaixaDeTexto 20"/>
          <p:cNvSpPr txBox="1">
            <a:spLocks noChangeArrowheads="1"/>
          </p:cNvSpPr>
          <p:nvPr/>
        </p:nvSpPr>
        <p:spPr bwMode="auto">
          <a:xfrm>
            <a:off x="3622302" y="5215993"/>
            <a:ext cx="3183106" cy="23852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950" b="1" dirty="0" smtClean="0">
                <a:solidFill>
                  <a:schemeClr val="bg1"/>
                </a:solidFill>
              </a:rPr>
              <a:t>EXTRATO DO PRIMEIRO TERMO ADITIVO-RP N°10 </a:t>
            </a:r>
            <a:endParaRPr lang="pt-BR" sz="95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214391" y="581090"/>
            <a:ext cx="6654893" cy="787583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12" name="Elipse 11"/>
          <p:cNvSpPr/>
          <p:nvPr/>
        </p:nvSpPr>
        <p:spPr>
          <a:xfrm>
            <a:off x="-28472" y="313182"/>
            <a:ext cx="994146" cy="1181174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64894" y="7722581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36712" y="734492"/>
            <a:ext cx="6036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DIÁRIO OFICIAL MUNICÍPIO DE SÃO SEBASTIÃO DO OESTE/mg</a:t>
            </a:r>
            <a:endParaRPr lang="pt-BR" sz="16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763" y="365066"/>
            <a:ext cx="1061885" cy="107740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095989" y="149042"/>
            <a:ext cx="1421242" cy="43204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Calibri" pitchFamily="34" charset="0"/>
                <a:cs typeface="Calibri" pitchFamily="34" charset="0"/>
              </a:rPr>
              <a:t>Edição N°189</a:t>
            </a:r>
            <a:endParaRPr lang="pt-BR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522911" y="149042"/>
            <a:ext cx="1082407" cy="3185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Pág. </a:t>
            </a:r>
            <a:r>
              <a:rPr lang="pt-BR" sz="2400" b="1" dirty="0" smtClean="0">
                <a:solidFill>
                  <a:schemeClr val="tx1"/>
                </a:solidFill>
              </a:rPr>
              <a:t>02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721807" y="1813970"/>
            <a:ext cx="3112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900" dirty="0"/>
          </a:p>
          <a:p>
            <a:pPr algn="just"/>
            <a:endParaRPr lang="pt-BR" sz="900" dirty="0"/>
          </a:p>
        </p:txBody>
      </p:sp>
      <p:sp>
        <p:nvSpPr>
          <p:cNvPr id="16" name="CaixaDeTexto 20"/>
          <p:cNvSpPr txBox="1">
            <a:spLocks noChangeArrowheads="1"/>
          </p:cNvSpPr>
          <p:nvPr/>
        </p:nvSpPr>
        <p:spPr bwMode="auto">
          <a:xfrm>
            <a:off x="211797" y="1606145"/>
            <a:ext cx="304985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TERMO DE ADJUNDICAÇÃO </a:t>
            </a:r>
            <a:endParaRPr lang="pt-BR" sz="1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95" y="1924885"/>
            <a:ext cx="3049854" cy="5797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523" y="1852366"/>
            <a:ext cx="3116937" cy="5743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CaixaDeTexto 20"/>
          <p:cNvSpPr txBox="1">
            <a:spLocks noChangeArrowheads="1"/>
          </p:cNvSpPr>
          <p:nvPr/>
        </p:nvSpPr>
        <p:spPr bwMode="auto">
          <a:xfrm>
            <a:off x="3564893" y="1602565"/>
            <a:ext cx="3049852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TERMO DE HOMOLOGAÇÃO</a:t>
            </a:r>
            <a:endParaRPr lang="pt-BR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43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de cantos arredondados 1"/>
          <p:cNvSpPr/>
          <p:nvPr/>
        </p:nvSpPr>
        <p:spPr>
          <a:xfrm>
            <a:off x="214391" y="581090"/>
            <a:ext cx="6654893" cy="787583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12" name="Elipse 11"/>
          <p:cNvSpPr/>
          <p:nvPr/>
        </p:nvSpPr>
        <p:spPr>
          <a:xfrm>
            <a:off x="-28472" y="313182"/>
            <a:ext cx="994146" cy="1181174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64894" y="7722581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36712" y="734492"/>
            <a:ext cx="6036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DIÁRIO OFICIAL MUNICÍPIO DE SÃO SEBASTIÃO DO OESTE/mg</a:t>
            </a:r>
            <a:endParaRPr lang="pt-BR" sz="16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pic>
        <p:nvPicPr>
          <p:cNvPr id="27" name="Imagem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pic>
        <p:nvPicPr>
          <p:cNvPr id="26" name="Imagem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763" y="365066"/>
            <a:ext cx="1061885" cy="107740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095989" y="149042"/>
            <a:ext cx="1421242" cy="432048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Calibri" pitchFamily="34" charset="0"/>
                <a:cs typeface="Calibri" pitchFamily="34" charset="0"/>
              </a:rPr>
              <a:t>Edição N°189</a:t>
            </a:r>
            <a:endParaRPr lang="pt-BR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522911" y="149042"/>
            <a:ext cx="1082407" cy="3185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Pág. </a:t>
            </a:r>
            <a:r>
              <a:rPr lang="pt-BR" sz="2400" b="1" dirty="0" smtClean="0">
                <a:solidFill>
                  <a:schemeClr val="tx1"/>
                </a:solidFill>
              </a:rPr>
              <a:t>03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721807" y="1813970"/>
            <a:ext cx="3112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900" dirty="0"/>
          </a:p>
          <a:p>
            <a:pPr algn="just"/>
            <a:endParaRPr lang="pt-BR" sz="900" dirty="0"/>
          </a:p>
        </p:txBody>
      </p:sp>
      <p:sp>
        <p:nvSpPr>
          <p:cNvPr id="16" name="CaixaDeTexto 20"/>
          <p:cNvSpPr txBox="1">
            <a:spLocks noChangeArrowheads="1"/>
          </p:cNvSpPr>
          <p:nvPr/>
        </p:nvSpPr>
        <p:spPr bwMode="auto">
          <a:xfrm>
            <a:off x="211797" y="1606145"/>
            <a:ext cx="2860013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RESULTADO 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14391" y="1980509"/>
            <a:ext cx="292885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/>
              <a:t>O Município de São Sebastião do Oeste torna público o resultado do P.L. nº 0088/2020, Pregão nº 057/2020, Registro de Preço n° 47/2020. Resultado do certame: a empresa </a:t>
            </a:r>
            <a:r>
              <a:rPr lang="pt-BR" sz="1000" b="1" dirty="0"/>
              <a:t>PROATIVA HOSPITALAR EIRELI - ME, CNPJ n° 27.656.480/0001-08, </a:t>
            </a:r>
            <a:r>
              <a:rPr lang="pt-BR" sz="1000" dirty="0"/>
              <a:t>restou ganhadora do item 01 (único), no valor total de R$43.480,00 (quarenta e três mil, quatrocentos e oitenta reais), conforme mapa de apuração de vencedor em anexo, sendo a proposta mais vantajosa e única para esta administração. Mais informações pelo telefone: 37-3286-1173. São Sebastião do Oeste, 20 de outubro de 2020. Neuza Helena Meireles - Pregoeira.                 </a:t>
            </a:r>
          </a:p>
          <a:p>
            <a:pPr algn="just"/>
            <a:r>
              <a:rPr lang="pt-BR" sz="1000" dirty="0" smtClean="0"/>
              <a:t>.                 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331631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24921</TotalTime>
  <Words>671</Words>
  <Application>Microsoft Office PowerPoint</Application>
  <PresentationFormat>Apresentação na tela (4:3)</PresentationFormat>
  <Paragraphs>62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Diário Oficial Eletrônico do Município de São Sebastião do Oeste / MG - Instituído pela Lei Nº 624/13 - Ano IIII- Edição Nº 189–Data 20/10/2020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Taty-compras</cp:lastModifiedBy>
  <cp:revision>669</cp:revision>
  <cp:lastPrinted>2020-10-20T13:04:22Z</cp:lastPrinted>
  <dcterms:created xsi:type="dcterms:W3CDTF">2016-09-28T10:34:31Z</dcterms:created>
  <dcterms:modified xsi:type="dcterms:W3CDTF">2020-10-21T13:40:32Z</dcterms:modified>
</cp:coreProperties>
</file>