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6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12/01/2021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aosebastiaodooeste.mg.gov.br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</a:t>
            </a:r>
            <a:r>
              <a:rPr lang="pt-BR" sz="870" b="1" dirty="0" smtClean="0"/>
              <a:t>235–Data</a:t>
            </a:r>
            <a:r>
              <a:rPr lang="pt-BR" sz="870" b="1" dirty="0" smtClean="0">
                <a:solidFill>
                  <a:srgbClr val="FF0000"/>
                </a:solidFill>
              </a:rPr>
              <a:t> 12/01/2021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71413" y="1905264"/>
            <a:ext cx="6723448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Nº235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8" name="CaixaDeTexto 20"/>
          <p:cNvSpPr txBox="1">
            <a:spLocks noChangeArrowheads="1"/>
          </p:cNvSpPr>
          <p:nvPr/>
        </p:nvSpPr>
        <p:spPr bwMode="auto">
          <a:xfrm>
            <a:off x="105753" y="2582653"/>
            <a:ext cx="3183106" cy="23852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50" b="1" dirty="0" smtClean="0">
                <a:solidFill>
                  <a:schemeClr val="bg1"/>
                </a:solidFill>
              </a:rPr>
              <a:t>EXTRATO </a:t>
            </a:r>
            <a:r>
              <a:rPr lang="pt-BR" sz="950" b="1" dirty="0" smtClean="0">
                <a:solidFill>
                  <a:schemeClr val="bg1"/>
                </a:solidFill>
              </a:rPr>
              <a:t>DO LEILÃO N°01/2021</a:t>
            </a:r>
            <a:endParaRPr lang="pt-BR" sz="950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2821180"/>
            <a:ext cx="328885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/>
              <a:t> </a:t>
            </a:r>
            <a:r>
              <a:rPr lang="pt-BR" sz="1000" b="1" dirty="0" smtClean="0"/>
              <a:t>PREFEITURA </a:t>
            </a:r>
            <a:r>
              <a:rPr lang="pt-BR" sz="1000" b="1" dirty="0"/>
              <a:t>MUNICIPAL DE SÃO SEBASTIÃO DO OESTE – MG -</a:t>
            </a:r>
            <a:r>
              <a:rPr lang="pt-BR" sz="1000" dirty="0"/>
              <a:t> Extrato do Processo Licitatório nº 009/2021. Leilão n° 001/2021. </a:t>
            </a:r>
            <a:r>
              <a:rPr lang="pt-BR" sz="1000" b="1" dirty="0"/>
              <a:t>Objeto:</a:t>
            </a:r>
            <a:r>
              <a:rPr lang="pt-BR" sz="1000" dirty="0"/>
              <a:t> alienação de: 1) MÁQUINA RETROESCAVADEIRA CASE 580, ANO 2007/2007; 2) FIAT PALIO ECONOME, ANO 2013/2013, PLACA OQC-4795; 03) FORD TRANSIT AMBULÂNCIA UNIVIDA – ANO 2011/2011, PLACA HLF-8411; 04) HYNDAI I30 – ANO 2011/2012, PLACA HLF-8122. </a:t>
            </a:r>
            <a:r>
              <a:rPr lang="pt-BR" sz="1000" b="1" dirty="0"/>
              <a:t>Leilão dia 03 de fevereiro de 2021 às 08h:00min</a:t>
            </a:r>
            <a:r>
              <a:rPr lang="pt-BR" sz="1000" dirty="0"/>
              <a:t>. Edital disponível na Praça Padre Altamiro de Faria, nº- 178, Centro, fone (37) 3286.1173, ou pelo site </a:t>
            </a:r>
            <a:r>
              <a:rPr lang="pt-BR" sz="1000" u="sng" dirty="0">
                <a:hlinkClick r:id="rId5"/>
              </a:rPr>
              <a:t>www.saosebastiaodooeste.mg.gov.br</a:t>
            </a:r>
            <a:r>
              <a:rPr lang="pt-BR" sz="1000" dirty="0"/>
              <a:t>. Fundamento Legal: L. 8.666/93. </a:t>
            </a:r>
            <a:r>
              <a:rPr lang="pt-BR" sz="1000" dirty="0" err="1"/>
              <a:t>Belarmino</a:t>
            </a:r>
            <a:r>
              <a:rPr lang="pt-BR" sz="1000" dirty="0"/>
              <a:t> Luciano Leite - Prefeito Municipal.</a:t>
            </a:r>
          </a:p>
          <a:p>
            <a:pPr algn="just"/>
            <a:endParaRPr lang="pt-BR" sz="1000" dirty="0"/>
          </a:p>
          <a:p>
            <a:pPr algn="just"/>
            <a:endParaRPr lang="pt-BR" sz="1000" dirty="0" smtClean="0"/>
          </a:p>
          <a:p>
            <a:pPr algn="just"/>
            <a:endParaRPr lang="pt-BR" sz="1000" dirty="0" smtClean="0"/>
          </a:p>
          <a:p>
            <a:pPr algn="just"/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27520</TotalTime>
  <Words>123</Words>
  <Application>Microsoft Office PowerPoint</Application>
  <PresentationFormat>Apresentação na tela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Diário Oficial Eletrônico do Município de São Sebastião do Oeste / MG - Instituído pela Lei Nº 624/13 - Ano IIII- Edição Nº 235–Data 12/01/2021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719</cp:revision>
  <cp:lastPrinted>2021-01-12T13:41:50Z</cp:lastPrinted>
  <dcterms:created xsi:type="dcterms:W3CDTF">2016-09-28T10:34:31Z</dcterms:created>
  <dcterms:modified xsi:type="dcterms:W3CDTF">2021-01-12T13:42:48Z</dcterms:modified>
</cp:coreProperties>
</file>