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7315200" cy="96012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452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143590" y="3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/>
          <a:lstStyle>
            <a:lvl1pPr algn="r">
              <a:defRPr sz="1300"/>
            </a:lvl1pPr>
          </a:lstStyle>
          <a:p>
            <a:fld id="{9269DAE0-7839-4DEE-A561-5247E8EA306E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720725"/>
            <a:ext cx="2698750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74" tIns="47287" rIns="94574" bIns="47287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31520" y="4560572"/>
            <a:ext cx="5852160" cy="4320540"/>
          </a:xfrm>
          <a:prstGeom prst="rect">
            <a:avLst/>
          </a:prstGeom>
        </p:spPr>
        <p:txBody>
          <a:bodyPr vert="horz" lIns="94574" tIns="47287" rIns="94574" bIns="47287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143590" y="9119475"/>
            <a:ext cx="3169920" cy="480060"/>
          </a:xfrm>
          <a:prstGeom prst="rect">
            <a:avLst/>
          </a:prstGeom>
        </p:spPr>
        <p:txBody>
          <a:bodyPr vert="horz" lIns="94574" tIns="47287" rIns="94574" bIns="47287" rtlCol="0" anchor="b"/>
          <a:lstStyle>
            <a:lvl1pPr algn="r">
              <a:defRPr sz="1300"/>
            </a:lvl1pPr>
          </a:lstStyle>
          <a:p>
            <a:fld id="{7C741B71-C7CB-4BF9-8784-5BEACC31A5E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996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741B71-C7CB-4BF9-8784-5BEACC31A5EE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78554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6162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166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5925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0850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78101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4676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21394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0276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7188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8829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12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E8380-6931-4B32-99A1-A217792D3FAA}" type="datetimeFigureOut">
              <a:rPr lang="pt-BR" smtClean="0"/>
              <a:pPr/>
              <a:t>03/01/2020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0326F-E3AB-4527-BE4F-F60C3B2CEAE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809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aosebastiaodooeste.mg.gov.br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37593" y="1641441"/>
            <a:ext cx="6811087" cy="358648"/>
          </a:xfrm>
        </p:spPr>
        <p:txBody>
          <a:bodyPr>
            <a:noAutofit/>
          </a:bodyPr>
          <a:lstStyle/>
          <a:p>
            <a:r>
              <a:rPr lang="pt-BR" sz="870" b="1" dirty="0" smtClean="0"/>
              <a:t>Diário Oficial Eletrônico do Município de São Sebastião do Oeste / MG - Instituído pela Lei Nº 624/13 - Ano IIII- Edição Nº 207 –Data </a:t>
            </a:r>
            <a:r>
              <a:rPr lang="pt-BR" sz="870" b="1" dirty="0" smtClean="0">
                <a:solidFill>
                  <a:srgbClr val="FF0000"/>
                </a:solidFill>
              </a:rPr>
              <a:t>31/12/2019</a:t>
            </a:r>
            <a:endParaRPr lang="pt-BR" sz="87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0" y="1905264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/>
              <a:t>Esta é a Edição </a:t>
            </a:r>
            <a:r>
              <a:rPr lang="pt-BR" sz="1100" b="1" dirty="0" smtClean="0"/>
              <a:t>Nº207  </a:t>
            </a:r>
            <a:r>
              <a:rPr lang="pt-BR" sz="1100" b="1" dirty="0" smtClean="0"/>
              <a:t>do </a:t>
            </a:r>
            <a:r>
              <a:rPr lang="pt-BR" sz="1100" b="1" dirty="0"/>
              <a:t>- Diário Oficial Eletrônico do Município de São Sebastião do Oeste / MG.</a:t>
            </a:r>
          </a:p>
          <a:p>
            <a:pPr algn="ctr"/>
            <a:r>
              <a:rPr lang="pt-BR" sz="1100" b="1" dirty="0"/>
              <a:t>Criado através da Lei Nº 624/13. Todas as edições estarão disponíveis no endereço: www.saosebastiaodooeste.mg.gov.br</a:t>
            </a:r>
            <a:endParaRPr lang="pt-BR" dirty="0"/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718"/>
            <a:ext cx="3143248" cy="158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0" y="8929718"/>
            <a:ext cx="3786190" cy="71438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>
              <a:defRPr/>
            </a:pPr>
            <a:r>
              <a:rPr lang="pt-BR" sz="800" b="1" cap="small" dirty="0" smtClean="0"/>
              <a:t>        </a:t>
            </a:r>
            <a:r>
              <a:rPr lang="pt-BR" sz="900" b="1" cap="small" dirty="0" smtClean="0"/>
              <a:t>PREFEITURA </a:t>
            </a:r>
            <a:r>
              <a:rPr lang="pt-BR" sz="900" b="1" cap="small" dirty="0"/>
              <a:t>MUNICIPAL DE SÃO SEBASTIÃO DO</a:t>
            </a:r>
          </a:p>
          <a:p>
            <a:pPr algn="r">
              <a:defRPr/>
            </a:pPr>
            <a:r>
              <a:rPr lang="pt-BR" sz="900" b="1" cap="small" dirty="0"/>
              <a:t> OESTE – MINAS GERAIS 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Praça Padre Altamiro,178,-centro </a:t>
            </a:r>
            <a:r>
              <a:rPr lang="pt-BR" sz="900" b="1" cap="small" dirty="0">
                <a:solidFill>
                  <a:schemeClr val="bg1"/>
                </a:solidFill>
              </a:rPr>
              <a:t>CEP 35.506-000 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    prefeito</a:t>
            </a:r>
            <a:r>
              <a:rPr lang="pt-BR" sz="900" b="1" cap="small" dirty="0">
                <a:solidFill>
                  <a:schemeClr val="bg1"/>
                </a:solidFill>
              </a:rPr>
              <a:t>: </a:t>
            </a:r>
            <a:r>
              <a:rPr lang="pt-BR" sz="900" b="1" cap="small" dirty="0" smtClean="0">
                <a:solidFill>
                  <a:schemeClr val="bg1"/>
                </a:solidFill>
              </a:rPr>
              <a:t>BELARMINO LUCIANO LEITE</a:t>
            </a:r>
            <a:endParaRPr lang="pt-BR" sz="900" b="1" cap="small" dirty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pt-BR" sz="900" b="1" cap="small" dirty="0" smtClean="0">
                <a:solidFill>
                  <a:schemeClr val="bg1"/>
                </a:solidFill>
              </a:rPr>
              <a:t>Vice-prefeito: HERALDO DE ASSIS FURTADO</a:t>
            </a:r>
            <a:endParaRPr lang="pt-BR" sz="900" b="1" cap="small" dirty="0">
              <a:solidFill>
                <a:schemeClr val="bg1"/>
              </a:solidFill>
            </a:endParaRPr>
          </a:p>
        </p:txBody>
      </p:sp>
      <p:sp>
        <p:nvSpPr>
          <p:cNvPr id="2" name="Retângulo de cantos arredondados 1"/>
          <p:cNvSpPr/>
          <p:nvPr/>
        </p:nvSpPr>
        <p:spPr>
          <a:xfrm>
            <a:off x="71413" y="182699"/>
            <a:ext cx="6715149" cy="1575166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                            </a:t>
            </a:r>
            <a:endParaRPr lang="pt-BR" dirty="0"/>
          </a:p>
        </p:txBody>
      </p:sp>
      <p:sp>
        <p:nvSpPr>
          <p:cNvPr id="6" name="Bisel 5"/>
          <p:cNvSpPr/>
          <p:nvPr/>
        </p:nvSpPr>
        <p:spPr>
          <a:xfrm>
            <a:off x="260648" y="220492"/>
            <a:ext cx="6383062" cy="247052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/>
              <a:t>PREFEITURA MUNICIPAL DE SÃO SEBASTIÃO DO OESTE – MINAS GERAIS</a:t>
            </a:r>
            <a:endParaRPr lang="pt-BR" sz="1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52736" y="487279"/>
            <a:ext cx="410445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DIÁRIO OFICIAL </a:t>
            </a:r>
          </a:p>
          <a:p>
            <a:pPr algn="ctr"/>
            <a:r>
              <a:rPr lang="pt-BR" sz="2300" dirty="0" smtClean="0">
                <a:latin typeface="Algerian" panose="04020705040A02060702" pitchFamily="82" charset="0"/>
              </a:rPr>
              <a:t>DO MUNICÍPIO DE SÃO SEBASTIÃO DO OESTE</a:t>
            </a:r>
            <a:endParaRPr lang="pt-BR" sz="2300" dirty="0">
              <a:latin typeface="Algerian" panose="04020705040A02060702" pitchFamily="82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81858" y="549183"/>
            <a:ext cx="1386830" cy="1065203"/>
          </a:xfrm>
          <a:prstGeom prst="rect">
            <a:avLst/>
          </a:prstGeom>
        </p:spPr>
      </p:pic>
      <p:pic>
        <p:nvPicPr>
          <p:cNvPr id="27" name="Imagem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3523" y="7752683"/>
            <a:ext cx="984933" cy="1001627"/>
          </a:xfrm>
          <a:prstGeom prst="rect">
            <a:avLst/>
          </a:prstGeom>
        </p:spPr>
      </p:pic>
      <p:sp>
        <p:nvSpPr>
          <p:cNvPr id="3" name="Elipse 2"/>
          <p:cNvSpPr/>
          <p:nvPr/>
        </p:nvSpPr>
        <p:spPr>
          <a:xfrm>
            <a:off x="377662" y="538981"/>
            <a:ext cx="891098" cy="1102212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6" name="Imagem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4877" y="558656"/>
            <a:ext cx="1061885" cy="1079884"/>
          </a:xfrm>
          <a:prstGeom prst="rect">
            <a:avLst/>
          </a:prstGeom>
        </p:spPr>
      </p:pic>
      <p:sp>
        <p:nvSpPr>
          <p:cNvPr id="17" name="CaixaDeTexto 20"/>
          <p:cNvSpPr txBox="1">
            <a:spLocks noChangeArrowheads="1"/>
          </p:cNvSpPr>
          <p:nvPr/>
        </p:nvSpPr>
        <p:spPr bwMode="auto">
          <a:xfrm>
            <a:off x="62501" y="2651413"/>
            <a:ext cx="3366485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 smtClean="0">
                <a:solidFill>
                  <a:schemeClr val="bg1"/>
                </a:solidFill>
              </a:rPr>
              <a:t>EXTRATO </a:t>
            </a:r>
            <a:r>
              <a:rPr lang="pt-BR" sz="1000" dirty="0" smtClean="0">
                <a:solidFill>
                  <a:schemeClr val="bg1"/>
                </a:solidFill>
              </a:rPr>
              <a:t>DE ABERTURA DE PROCESSO</a:t>
            </a:r>
            <a:endParaRPr lang="pt-BR" sz="1000" dirty="0">
              <a:solidFill>
                <a:schemeClr val="bg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52400" y="2895600"/>
            <a:ext cx="315781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000" dirty="0" smtClean="0"/>
              <a:t> </a:t>
            </a:r>
          </a:p>
          <a:p>
            <a:pPr algn="just"/>
            <a:r>
              <a:rPr lang="pt-BR" sz="1000" b="1" dirty="0" smtClean="0"/>
              <a:t>PREFEITURA MUNICIPAL DE SÃO SEBASTIÃO DO OESTE</a:t>
            </a:r>
            <a:r>
              <a:rPr lang="pt-BR" sz="1000" dirty="0" smtClean="0"/>
              <a:t>, torna público a abertura  do PL nº 0104/2019, Pregão Presencial nº 066/2019, </a:t>
            </a:r>
            <a:r>
              <a:rPr lang="pt-BR" sz="1000" dirty="0" err="1" smtClean="0"/>
              <a:t>R.P.</a:t>
            </a:r>
            <a:r>
              <a:rPr lang="pt-BR" sz="1000" dirty="0" smtClean="0"/>
              <a:t> 060/2019. </a:t>
            </a:r>
            <a:r>
              <a:rPr lang="pt-BR" sz="1000" b="1" dirty="0" smtClean="0"/>
              <a:t>OBJETO: Contratação de microempresas - ME, empresas de pequeno porte - EPP ou equiparadas para aquisição futura e eventual no registro de preços de uniformes para utilização dos Alunos das Escolas: Municipal Deputado Jaime Martins, Municipal José Batista Leite, Infantil São Sebastião, Almerinda Leite e Creche Mundo Mágico do Município de São Sebastião do </a:t>
            </a:r>
            <a:r>
              <a:rPr lang="pt-BR" sz="1000" b="1" dirty="0" err="1" smtClean="0"/>
              <a:t>Oeste-MG</a:t>
            </a:r>
            <a:r>
              <a:rPr lang="pt-BR" sz="1000" dirty="0" smtClean="0"/>
              <a:t>. Entrega dos envelopes – até o dia 115/01/2020 às 08h:00min. Dotações Orçamentárias: </a:t>
            </a:r>
            <a:r>
              <a:rPr lang="pt-BR" sz="1000" b="1" dirty="0" smtClean="0"/>
              <a:t>02.07.02.12.361.1201.2047,02.07.02.08.306.0802.2066 e 02.07.01.12.365.1202.2048 – 3.3.90.32.00, Lei Municipal nº 723 de 28 de dezembro de 2018 e correlatas para os exercícios seguintes.</a:t>
            </a:r>
            <a:r>
              <a:rPr lang="pt-BR" sz="1000" dirty="0" smtClean="0"/>
              <a:t> Informações pelo 37-3286.1173. Edital no site – </a:t>
            </a:r>
            <a:r>
              <a:rPr lang="pt-BR" sz="1000" dirty="0" smtClean="0">
                <a:hlinkClick r:id="rId5"/>
              </a:rPr>
              <a:t>www.saosebastiaodooeste.mg.gov.br</a:t>
            </a:r>
            <a:r>
              <a:rPr lang="pt-BR" sz="1000" dirty="0" smtClean="0"/>
              <a:t>. Neuza Helena Meireles – </a:t>
            </a:r>
            <a:r>
              <a:rPr lang="pt-BR" sz="1000" dirty="0" err="1" smtClean="0"/>
              <a:t>Pregoeira</a:t>
            </a:r>
            <a:r>
              <a:rPr lang="pt-BR" sz="1000" dirty="0" smtClean="0"/>
              <a:t>.</a:t>
            </a:r>
          </a:p>
          <a:p>
            <a:r>
              <a:rPr lang="pt-BR" sz="1000" dirty="0" smtClean="0"/>
              <a:t> </a:t>
            </a:r>
          </a:p>
          <a:p>
            <a:r>
              <a:rPr lang="pt-BR" sz="1000" dirty="0" smtClean="0"/>
              <a:t> </a:t>
            </a:r>
            <a:endParaRPr lang="pt-BR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19156</TotalTime>
  <Words>126</Words>
  <Application>Microsoft Office PowerPoint</Application>
  <PresentationFormat>Apresentação na tela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Diário Oficial Eletrônico do Município de São Sebastião do Oeste / MG - Instituído pela Lei Nº 624/13 - Ano IIII- Edição Nº 207 –Data 31/12/2019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Thaty</cp:lastModifiedBy>
  <cp:revision>515</cp:revision>
  <cp:lastPrinted>2019-11-11T15:52:01Z</cp:lastPrinted>
  <dcterms:created xsi:type="dcterms:W3CDTF">2016-09-28T10:34:31Z</dcterms:created>
  <dcterms:modified xsi:type="dcterms:W3CDTF">2020-01-03T09:37:37Z</dcterms:modified>
</cp:coreProperties>
</file>