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0" r:id="rId2"/>
  </p:sldIdLst>
  <p:sldSz cx="6858000" cy="9144000" type="screen4x3"/>
  <p:notesSz cx="7315200" cy="96012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520" y="26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0553" tIns="45277" rIns="90553" bIns="45277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0553" tIns="45277" rIns="90553" bIns="45277" rtlCol="0"/>
          <a:lstStyle>
            <a:lvl1pPr algn="r">
              <a:defRPr sz="1200"/>
            </a:lvl1pPr>
          </a:lstStyle>
          <a:p>
            <a:fld id="{9269DAE0-7839-4DEE-A561-5247E8EA306E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06638" y="720725"/>
            <a:ext cx="2701925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53" tIns="45277" rIns="90553" bIns="45277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0553" tIns="45277" rIns="90553" bIns="45277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0553" tIns="45277" rIns="90553" bIns="45277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0553" tIns="45277" rIns="90553" bIns="45277" rtlCol="0" anchor="b"/>
          <a:lstStyle>
            <a:lvl1pPr algn="r">
              <a:defRPr sz="1200"/>
            </a:lvl1pPr>
          </a:lstStyle>
          <a:p>
            <a:fld id="{7C741B71-C7CB-4BF9-8784-5BEACC31A5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66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41B71-C7CB-4BF9-8784-5BEACC31A5EE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554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1623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166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925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850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810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768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139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2765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188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29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2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E8380-6931-4B32-99A1-A217792D3FAA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93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ítulo 3"/>
          <p:cNvSpPr>
            <a:spLocks noGrp="1"/>
          </p:cNvSpPr>
          <p:nvPr>
            <p:ph type="ctrTitle"/>
          </p:nvPr>
        </p:nvSpPr>
        <p:spPr>
          <a:xfrm>
            <a:off x="0" y="1785918"/>
            <a:ext cx="6786563" cy="26523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BR" sz="1400" b="1" baseline="30000" dirty="0" smtClean="0"/>
              <a:t>Diário Oficial Eletrônico do Município de São Sebastião do Oeste / MG - Instituído pela Lei Nº 624/13 - Ano IIII</a:t>
            </a:r>
            <a:r>
              <a:rPr lang="pt-BR" sz="1400" b="1" i="1" baseline="30000" dirty="0" smtClean="0"/>
              <a:t>-</a:t>
            </a:r>
            <a:r>
              <a:rPr lang="pt-BR" sz="1400" b="1" baseline="30000" dirty="0" smtClean="0"/>
              <a:t> Edição </a:t>
            </a:r>
            <a:r>
              <a:rPr lang="pt-BR" sz="1400" b="1" baseline="30000" dirty="0" smtClean="0"/>
              <a:t>Nº124–Data</a:t>
            </a:r>
            <a:r>
              <a:rPr lang="pt-BR" sz="1400" b="1" baseline="30000" dirty="0" smtClean="0">
                <a:solidFill>
                  <a:srgbClr val="FF0000"/>
                </a:solidFill>
              </a:rPr>
              <a:t> 07/06/2018</a:t>
            </a:r>
            <a:endParaRPr lang="pt-BR" sz="1400" b="1" baseline="30000" dirty="0" smtClean="0">
              <a:solidFill>
                <a:srgbClr val="92D050"/>
              </a:solidFill>
            </a:endParaRP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0" y="1934308"/>
            <a:ext cx="6858000" cy="600164"/>
          </a:xfrm>
          <a:prstGeom prst="rect">
            <a:avLst/>
          </a:prstGeom>
          <a:solidFill>
            <a:srgbClr val="92D050"/>
          </a:solidFill>
          <a:ln w="28575">
            <a:solidFill>
              <a:srgbClr val="92D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100" b="1" dirty="0"/>
              <a:t>Esta é a Edição </a:t>
            </a:r>
            <a:r>
              <a:rPr lang="pt-BR" sz="1100" b="1" dirty="0" smtClean="0"/>
              <a:t>Nº124</a:t>
            </a:r>
            <a:r>
              <a:rPr lang="pt-BR" sz="1100" b="1" i="1" dirty="0" smtClean="0"/>
              <a:t> </a:t>
            </a:r>
            <a:r>
              <a:rPr lang="pt-BR" sz="1100" b="1" dirty="0" smtClean="0"/>
              <a:t>do </a:t>
            </a:r>
            <a:r>
              <a:rPr lang="pt-BR" sz="1100" b="1" dirty="0"/>
              <a:t>- Diário Oficial Eletrônico do Município de São Sebastião do Oeste / MG.</a:t>
            </a:r>
          </a:p>
          <a:p>
            <a:pPr algn="ctr"/>
            <a:r>
              <a:rPr lang="pt-BR" sz="1100" b="1" dirty="0"/>
              <a:t>Criado através da Lei Nº 624/13. Todas as edições estarão disponíveis no endereço: www.saosebastiaodooeste.mg.gov.br</a:t>
            </a:r>
            <a:endParaRPr lang="pt-BR" dirty="0"/>
          </a:p>
        </p:txBody>
      </p:sp>
      <p:cxnSp>
        <p:nvCxnSpPr>
          <p:cNvPr id="23" name="Conector reto 22"/>
          <p:cNvCxnSpPr/>
          <p:nvPr/>
        </p:nvCxnSpPr>
        <p:spPr>
          <a:xfrm>
            <a:off x="0" y="8929718"/>
            <a:ext cx="3143248" cy="158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3071810" y="8929718"/>
            <a:ext cx="3786190" cy="7143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3579031" y="7765063"/>
            <a:ext cx="3269649" cy="1061829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pt-BR" sz="800" b="1" cap="small" dirty="0" smtClean="0"/>
              <a:t>        </a:t>
            </a:r>
            <a:r>
              <a:rPr lang="pt-BR" sz="900" b="1" cap="small" dirty="0" smtClean="0"/>
              <a:t>PREFEITURA </a:t>
            </a:r>
            <a:r>
              <a:rPr lang="pt-BR" sz="900" b="1" cap="small" dirty="0"/>
              <a:t>MUNICIPAL DE SÃO SEBASTIÃO DO</a:t>
            </a:r>
          </a:p>
          <a:p>
            <a:pPr algn="r">
              <a:defRPr/>
            </a:pPr>
            <a:r>
              <a:rPr lang="pt-BR" sz="900" b="1" cap="small" dirty="0"/>
              <a:t> OESTE – MINAS GERAIS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Av. Paulo VI, 1535-centro CEP 35.506-000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Telefone: 37-3286-1133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prefeito</a:t>
            </a:r>
            <a:r>
              <a:rPr lang="pt-BR" sz="900" b="1" cap="small" dirty="0">
                <a:solidFill>
                  <a:schemeClr val="bg1"/>
                </a:solidFill>
              </a:rPr>
              <a:t>: </a:t>
            </a:r>
            <a:r>
              <a:rPr lang="pt-BR" sz="900" b="1" cap="small" dirty="0" smtClean="0">
                <a:solidFill>
                  <a:schemeClr val="bg1"/>
                </a:solidFill>
              </a:rPr>
              <a:t>BELARMINO LUCIANO LEITE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Vice-prefeito: HERALDO DE ASSIS FURTADO</a:t>
            </a:r>
            <a:endParaRPr lang="pt-BR" sz="900" b="1" cap="small" dirty="0">
              <a:solidFill>
                <a:schemeClr val="bg1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107235" y="149055"/>
            <a:ext cx="6715149" cy="1575166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                           </a:t>
            </a:r>
            <a:endParaRPr lang="pt-BR" dirty="0"/>
          </a:p>
        </p:txBody>
      </p:sp>
      <p:sp>
        <p:nvSpPr>
          <p:cNvPr id="6" name="Bisel 5"/>
          <p:cNvSpPr/>
          <p:nvPr/>
        </p:nvSpPr>
        <p:spPr>
          <a:xfrm>
            <a:off x="260648" y="220492"/>
            <a:ext cx="6383062" cy="247052"/>
          </a:xfrm>
          <a:prstGeom prst="bevel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PREFEITURA MUNICIPAL DE SÃO SEBASTIÃO DO OESTE – MINAS GERAIS</a:t>
            </a:r>
            <a:endParaRPr lang="pt-BR" sz="1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52736" y="487279"/>
            <a:ext cx="410445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 smtClean="0">
                <a:latin typeface="Algerian" panose="04020705040A02060702" pitchFamily="82" charset="0"/>
              </a:rPr>
              <a:t>DIÁRIO OFICIAL </a:t>
            </a:r>
          </a:p>
          <a:p>
            <a:pPr algn="ctr"/>
            <a:r>
              <a:rPr lang="pt-BR" sz="2300" dirty="0" smtClean="0">
                <a:latin typeface="Algerian" panose="04020705040A02060702" pitchFamily="82" charset="0"/>
              </a:rPr>
              <a:t>DO MUNICÍPIO DE SÃO SEBASTIÃO DO OESTE</a:t>
            </a:r>
            <a:endParaRPr lang="pt-BR" sz="2300" dirty="0">
              <a:latin typeface="Algerian" panose="04020705040A02060702" pitchFamily="82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858" y="549183"/>
            <a:ext cx="1386830" cy="1065203"/>
          </a:xfrm>
          <a:prstGeom prst="rect">
            <a:avLst/>
          </a:prstGeom>
        </p:spPr>
      </p:pic>
      <p:pic>
        <p:nvPicPr>
          <p:cNvPr id="27" name="Imagem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523" y="7752683"/>
            <a:ext cx="984933" cy="1001627"/>
          </a:xfrm>
          <a:prstGeom prst="rect">
            <a:avLst/>
          </a:prstGeom>
        </p:spPr>
      </p:pic>
      <p:sp>
        <p:nvSpPr>
          <p:cNvPr id="3" name="Elipse 2"/>
          <p:cNvSpPr/>
          <p:nvPr/>
        </p:nvSpPr>
        <p:spPr>
          <a:xfrm>
            <a:off x="377662" y="538981"/>
            <a:ext cx="891098" cy="1102212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6" name="Imagem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77" y="558656"/>
            <a:ext cx="1061885" cy="1079884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71413" y="2926199"/>
            <a:ext cx="317759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900" dirty="0"/>
          </a:p>
          <a:p>
            <a:pPr algn="just"/>
            <a:endParaRPr lang="pt-BR" dirty="0"/>
          </a:p>
        </p:txBody>
      </p:sp>
      <p:sp>
        <p:nvSpPr>
          <p:cNvPr id="19" name="CaixaDeTexto 20"/>
          <p:cNvSpPr txBox="1">
            <a:spLocks noChangeArrowheads="1"/>
          </p:cNvSpPr>
          <p:nvPr/>
        </p:nvSpPr>
        <p:spPr bwMode="auto">
          <a:xfrm>
            <a:off x="107235" y="2646546"/>
            <a:ext cx="3143272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00" dirty="0" smtClean="0">
                <a:solidFill>
                  <a:schemeClr val="bg1"/>
                </a:solidFill>
              </a:rPr>
              <a:t>EXTRATO DE DISPENSA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21" name="CaixaDeTexto 20"/>
          <p:cNvSpPr txBox="1">
            <a:spLocks noChangeArrowheads="1"/>
          </p:cNvSpPr>
          <p:nvPr/>
        </p:nvSpPr>
        <p:spPr bwMode="auto">
          <a:xfrm>
            <a:off x="125444" y="4973851"/>
            <a:ext cx="3143272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00" dirty="0" smtClean="0">
                <a:solidFill>
                  <a:schemeClr val="bg1"/>
                </a:solidFill>
              </a:rPr>
              <a:t>EXTRATO DO CONTRATO N °35/2018</a:t>
            </a:r>
            <a:endParaRPr lang="pt-BR" sz="1000" dirty="0">
              <a:solidFill>
                <a:schemeClr val="bg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40" y="3059832"/>
            <a:ext cx="3143272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14" y="5364088"/>
            <a:ext cx="3144767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CaixaDeTexto 20"/>
          <p:cNvSpPr txBox="1">
            <a:spLocks noChangeArrowheads="1"/>
          </p:cNvSpPr>
          <p:nvPr/>
        </p:nvSpPr>
        <p:spPr bwMode="auto">
          <a:xfrm>
            <a:off x="3429000" y="2646183"/>
            <a:ext cx="3143272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00" dirty="0" smtClean="0">
                <a:solidFill>
                  <a:schemeClr val="bg1"/>
                </a:solidFill>
              </a:rPr>
              <a:t>EXTRATO DE  TERMO ADITIVO</a:t>
            </a:r>
            <a:endParaRPr lang="pt-BR" sz="1000" dirty="0">
              <a:solidFill>
                <a:schemeClr val="bg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48761"/>
            <a:ext cx="3157664" cy="116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968" y="5364088"/>
            <a:ext cx="3098216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CaixaDeTexto 23"/>
          <p:cNvSpPr txBox="1">
            <a:spLocks noChangeArrowheads="1"/>
          </p:cNvSpPr>
          <p:nvPr/>
        </p:nvSpPr>
        <p:spPr bwMode="auto">
          <a:xfrm>
            <a:off x="3511911" y="4993350"/>
            <a:ext cx="3143272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00" dirty="0" smtClean="0">
                <a:solidFill>
                  <a:schemeClr val="bg1"/>
                </a:solidFill>
              </a:rPr>
              <a:t>DECISÃO RECURSO  PREGÃO 22/2018</a:t>
            </a:r>
            <a:endParaRPr lang="pt-BR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5980</TotalTime>
  <Words>136</Words>
  <Application>Microsoft Office PowerPoint</Application>
  <PresentationFormat>Apresentação na tela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Diário Oficial Eletrônico do Município de São Sebastião do Oeste / MG - Instituído pela Lei Nº 624/13 - Ano IIII- Edição Nº124–Data 07/06/2018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Diário Oficial Eletrônico do Município de São Sebastião do Oeste / MG - Instituído pela Lei Nº 624/13 - Ano III- Edição Nº 117 – 28-09-2016</dc:title>
  <dc:creator>Ues</dc:creator>
  <cp:lastModifiedBy>pc01</cp:lastModifiedBy>
  <cp:revision>240</cp:revision>
  <cp:lastPrinted>2018-02-09T17:49:29Z</cp:lastPrinted>
  <dcterms:created xsi:type="dcterms:W3CDTF">2016-09-28T10:34:31Z</dcterms:created>
  <dcterms:modified xsi:type="dcterms:W3CDTF">2018-06-07T18:57:04Z</dcterms:modified>
</cp:coreProperties>
</file>