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00" r:id="rId2"/>
    <p:sldId id="301" r:id="rId3"/>
    <p:sldId id="302" r:id="rId4"/>
  </p:sldIdLst>
  <p:sldSz cx="6858000" cy="9144000" type="screen4x3"/>
  <p:notesSz cx="7315200" cy="96012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1464" y="54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169920" cy="480060"/>
          </a:xfrm>
          <a:prstGeom prst="rect">
            <a:avLst/>
          </a:prstGeom>
        </p:spPr>
        <p:txBody>
          <a:bodyPr vert="horz" lIns="94574" tIns="47287" rIns="94574" bIns="47287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143590" y="3"/>
            <a:ext cx="3169920" cy="480060"/>
          </a:xfrm>
          <a:prstGeom prst="rect">
            <a:avLst/>
          </a:prstGeom>
        </p:spPr>
        <p:txBody>
          <a:bodyPr vert="horz" lIns="94574" tIns="47287" rIns="94574" bIns="47287" rtlCol="0"/>
          <a:lstStyle>
            <a:lvl1pPr algn="r">
              <a:defRPr sz="1300"/>
            </a:lvl1pPr>
          </a:lstStyle>
          <a:p>
            <a:fld id="{9269DAE0-7839-4DEE-A561-5247E8EA306E}" type="datetimeFigureOut">
              <a:rPr lang="pt-BR" smtClean="0"/>
              <a:pPr/>
              <a:t>23/03/2020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08225" y="720725"/>
            <a:ext cx="2698750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574" tIns="47287" rIns="94574" bIns="47287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31520" y="4560572"/>
            <a:ext cx="5852160" cy="4320540"/>
          </a:xfrm>
          <a:prstGeom prst="rect">
            <a:avLst/>
          </a:prstGeom>
        </p:spPr>
        <p:txBody>
          <a:bodyPr vert="horz" lIns="94574" tIns="47287" rIns="94574" bIns="47287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4574" tIns="47287" rIns="94574" bIns="47287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143590" y="9119475"/>
            <a:ext cx="3169920" cy="480060"/>
          </a:xfrm>
          <a:prstGeom prst="rect">
            <a:avLst/>
          </a:prstGeom>
        </p:spPr>
        <p:txBody>
          <a:bodyPr vert="horz" lIns="94574" tIns="47287" rIns="94574" bIns="47287" rtlCol="0" anchor="b"/>
          <a:lstStyle>
            <a:lvl1pPr algn="r">
              <a:defRPr sz="1300"/>
            </a:lvl1pPr>
          </a:lstStyle>
          <a:p>
            <a:fld id="{7C741B71-C7CB-4BF9-8784-5BEACC31A5E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89966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41B71-C7CB-4BF9-8784-5BEACC31A5EE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78554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41B71-C7CB-4BF9-8784-5BEACC31A5EE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78554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741B71-C7CB-4BF9-8784-5BEACC31A5EE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78554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8380-6931-4B32-99A1-A217792D3FAA}" type="datetimeFigureOut">
              <a:rPr lang="pt-BR" smtClean="0"/>
              <a:pPr/>
              <a:t>23/03/2020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326F-E3AB-4527-BE4F-F60C3B2CEA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6162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8380-6931-4B32-99A1-A217792D3FAA}" type="datetimeFigureOut">
              <a:rPr lang="pt-BR" smtClean="0"/>
              <a:pPr/>
              <a:t>23/03/2020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326F-E3AB-4527-BE4F-F60C3B2CEA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3166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8380-6931-4B32-99A1-A217792D3FAA}" type="datetimeFigureOut">
              <a:rPr lang="pt-BR" smtClean="0"/>
              <a:pPr/>
              <a:t>23/03/2020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326F-E3AB-4527-BE4F-F60C3B2CEA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5925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8380-6931-4B32-99A1-A217792D3FAA}" type="datetimeFigureOut">
              <a:rPr lang="pt-BR" smtClean="0"/>
              <a:pPr/>
              <a:t>23/03/2020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326F-E3AB-4527-BE4F-F60C3B2CEA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08502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8380-6931-4B32-99A1-A217792D3FAA}" type="datetimeFigureOut">
              <a:rPr lang="pt-BR" smtClean="0"/>
              <a:pPr/>
              <a:t>23/03/2020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326F-E3AB-4527-BE4F-F60C3B2CEA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7810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8380-6931-4B32-99A1-A217792D3FAA}" type="datetimeFigureOut">
              <a:rPr lang="pt-BR" smtClean="0"/>
              <a:pPr/>
              <a:t>23/03/2020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326F-E3AB-4527-BE4F-F60C3B2CEA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4676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8380-6931-4B32-99A1-A217792D3FAA}" type="datetimeFigureOut">
              <a:rPr lang="pt-BR" smtClean="0"/>
              <a:pPr/>
              <a:t>23/03/2020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326F-E3AB-4527-BE4F-F60C3B2CEA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21394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8380-6931-4B32-99A1-A217792D3FAA}" type="datetimeFigureOut">
              <a:rPr lang="pt-BR" smtClean="0"/>
              <a:pPr/>
              <a:t>23/03/2020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326F-E3AB-4527-BE4F-F60C3B2CEA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60276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8380-6931-4B32-99A1-A217792D3FAA}" type="datetimeFigureOut">
              <a:rPr lang="pt-BR" smtClean="0"/>
              <a:pPr/>
              <a:t>23/03/2020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326F-E3AB-4527-BE4F-F60C3B2CEA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7188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8380-6931-4B32-99A1-A217792D3FAA}" type="datetimeFigureOut">
              <a:rPr lang="pt-BR" smtClean="0"/>
              <a:pPr/>
              <a:t>23/03/2020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326F-E3AB-4527-BE4F-F60C3B2CEA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6882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E8380-6931-4B32-99A1-A217792D3FAA}" type="datetimeFigureOut">
              <a:rPr lang="pt-BR" smtClean="0"/>
              <a:pPr/>
              <a:t>23/03/2020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0326F-E3AB-4527-BE4F-F60C3B2CEA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12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E8380-6931-4B32-99A1-A217792D3FAA}" type="datetimeFigureOut">
              <a:rPr lang="pt-BR" smtClean="0"/>
              <a:pPr/>
              <a:t>23/03/2020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326F-E3AB-4527-BE4F-F60C3B2CEA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809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ítulo 3"/>
          <p:cNvSpPr>
            <a:spLocks noGrp="1"/>
          </p:cNvSpPr>
          <p:nvPr>
            <p:ph type="ctrTitle"/>
          </p:nvPr>
        </p:nvSpPr>
        <p:spPr>
          <a:xfrm>
            <a:off x="37593" y="1641441"/>
            <a:ext cx="6811087" cy="358648"/>
          </a:xfrm>
        </p:spPr>
        <p:txBody>
          <a:bodyPr>
            <a:noAutofit/>
          </a:bodyPr>
          <a:lstStyle/>
          <a:p>
            <a:r>
              <a:rPr lang="pt-BR" sz="870" b="1" dirty="0" smtClean="0"/>
              <a:t>Diário Oficial Eletrônico do Município de São Sebastião do Oeste / MG - Instituído pela Lei Nº 624/13 - Ano IIII- Edição Nº </a:t>
            </a:r>
            <a:r>
              <a:rPr lang="pt-BR" sz="870" b="1" dirty="0" smtClean="0"/>
              <a:t>050</a:t>
            </a:r>
            <a:r>
              <a:rPr lang="pt-BR" sz="870" b="1" dirty="0" smtClean="0"/>
              <a:t> </a:t>
            </a:r>
            <a:r>
              <a:rPr lang="pt-BR" sz="870" b="1" dirty="0" smtClean="0"/>
              <a:t>–Data </a:t>
            </a:r>
            <a:r>
              <a:rPr lang="pt-BR" sz="870" b="1" dirty="0" smtClean="0">
                <a:solidFill>
                  <a:srgbClr val="FF0000"/>
                </a:solidFill>
              </a:rPr>
              <a:t>20</a:t>
            </a:r>
            <a:r>
              <a:rPr lang="pt-BR" sz="870" b="1" dirty="0" smtClean="0">
                <a:solidFill>
                  <a:srgbClr val="FF0000"/>
                </a:solidFill>
              </a:rPr>
              <a:t>/03/2020</a:t>
            </a:r>
            <a:endParaRPr lang="pt-BR" sz="870" b="1" baseline="30000" dirty="0" smtClean="0">
              <a:solidFill>
                <a:srgbClr val="FF0000"/>
              </a:solidFill>
            </a:endParaRPr>
          </a:p>
        </p:txBody>
      </p:sp>
      <p:sp>
        <p:nvSpPr>
          <p:cNvPr id="2052" name="CaixaDeTexto 9"/>
          <p:cNvSpPr txBox="1">
            <a:spLocks noChangeArrowheads="1"/>
          </p:cNvSpPr>
          <p:nvPr/>
        </p:nvSpPr>
        <p:spPr bwMode="auto">
          <a:xfrm>
            <a:off x="0" y="1905264"/>
            <a:ext cx="6858000" cy="600164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100" b="1" dirty="0"/>
              <a:t>Esta é a Edição </a:t>
            </a:r>
            <a:r>
              <a:rPr lang="pt-BR" sz="1100" b="1" dirty="0" smtClean="0"/>
              <a:t>Nº050 </a:t>
            </a:r>
            <a:r>
              <a:rPr lang="pt-BR" sz="1100" b="1" dirty="0" smtClean="0"/>
              <a:t>do </a:t>
            </a:r>
            <a:r>
              <a:rPr lang="pt-BR" sz="1100" b="1" dirty="0"/>
              <a:t>- Diário Oficial Eletrônico do Município de São Sebastião do Oeste / MG.</a:t>
            </a:r>
          </a:p>
          <a:p>
            <a:pPr algn="ctr"/>
            <a:r>
              <a:rPr lang="pt-BR" sz="1100" b="1" dirty="0"/>
              <a:t>Criado através da Lei Nº 624/13. Todas as edições estarão disponíveis no endereço: www.saosebastiaodooeste.mg.gov.br</a:t>
            </a:r>
            <a:endParaRPr lang="pt-BR" dirty="0"/>
          </a:p>
        </p:txBody>
      </p:sp>
      <p:cxnSp>
        <p:nvCxnSpPr>
          <p:cNvPr id="23" name="Conector reto 22"/>
          <p:cNvCxnSpPr/>
          <p:nvPr/>
        </p:nvCxnSpPr>
        <p:spPr>
          <a:xfrm>
            <a:off x="0" y="8929718"/>
            <a:ext cx="3143248" cy="1588"/>
          </a:xfrm>
          <a:prstGeom prst="line">
            <a:avLst/>
          </a:prstGeom>
          <a:ln w="66675" cmpd="thickThin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3071810" y="8929718"/>
            <a:ext cx="3786190" cy="71438"/>
          </a:xfrm>
          <a:prstGeom prst="line">
            <a:avLst/>
          </a:prstGeom>
          <a:ln w="66675" cmpd="thickThin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3579031" y="7765063"/>
            <a:ext cx="3269649" cy="1061829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pt-BR" sz="800" b="1" cap="small" dirty="0" smtClean="0"/>
              <a:t>        </a:t>
            </a:r>
            <a:r>
              <a:rPr lang="pt-BR" sz="900" b="1" cap="small" dirty="0" smtClean="0"/>
              <a:t>PREFEITURA </a:t>
            </a:r>
            <a:r>
              <a:rPr lang="pt-BR" sz="900" b="1" cap="small" dirty="0"/>
              <a:t>MUNICIPAL DE SÃO SEBASTIÃO DO</a:t>
            </a:r>
          </a:p>
          <a:p>
            <a:pPr algn="r">
              <a:defRPr/>
            </a:pPr>
            <a:r>
              <a:rPr lang="pt-BR" sz="900" b="1" cap="small" dirty="0"/>
              <a:t> OESTE – MINAS GERAIS </a:t>
            </a:r>
          </a:p>
          <a:p>
            <a:pPr algn="r">
              <a:defRPr/>
            </a:pPr>
            <a:r>
              <a:rPr lang="pt-BR" sz="900" b="1" cap="small" dirty="0" smtClean="0">
                <a:solidFill>
                  <a:schemeClr val="bg1"/>
                </a:solidFill>
              </a:rPr>
              <a:t>Praça Padre Altamiro,178,-centro </a:t>
            </a:r>
            <a:r>
              <a:rPr lang="pt-BR" sz="900" b="1" cap="small" dirty="0">
                <a:solidFill>
                  <a:schemeClr val="bg1"/>
                </a:solidFill>
              </a:rPr>
              <a:t>CEP 35.506-000 </a:t>
            </a:r>
          </a:p>
          <a:p>
            <a:pPr algn="r">
              <a:defRPr/>
            </a:pPr>
            <a:r>
              <a:rPr lang="pt-BR" sz="900" b="1" cap="small" dirty="0">
                <a:solidFill>
                  <a:schemeClr val="bg1"/>
                </a:solidFill>
              </a:rPr>
              <a:t>Telefone: 37-3286-1133</a:t>
            </a:r>
          </a:p>
          <a:p>
            <a:pPr algn="r">
              <a:defRPr/>
            </a:pPr>
            <a:r>
              <a:rPr lang="pt-BR" sz="900" b="1" cap="small" dirty="0">
                <a:solidFill>
                  <a:schemeClr val="bg1"/>
                </a:solidFill>
              </a:rPr>
              <a:t>CNPJ: 18.308.734/0001-06</a:t>
            </a:r>
          </a:p>
          <a:p>
            <a:pPr algn="r">
              <a:defRPr/>
            </a:pPr>
            <a:r>
              <a:rPr lang="pt-BR" sz="900" b="1" cap="small" dirty="0" smtClean="0">
                <a:solidFill>
                  <a:schemeClr val="bg1"/>
                </a:solidFill>
              </a:rPr>
              <a:t>    prefeito</a:t>
            </a:r>
            <a:r>
              <a:rPr lang="pt-BR" sz="900" b="1" cap="small" dirty="0">
                <a:solidFill>
                  <a:schemeClr val="bg1"/>
                </a:solidFill>
              </a:rPr>
              <a:t>: </a:t>
            </a:r>
            <a:r>
              <a:rPr lang="pt-BR" sz="900" b="1" cap="small" dirty="0" smtClean="0">
                <a:solidFill>
                  <a:schemeClr val="bg1"/>
                </a:solidFill>
              </a:rPr>
              <a:t>BELARMINO LUCIANO LEITE</a:t>
            </a:r>
            <a:endParaRPr lang="pt-BR" sz="900" b="1" cap="small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pt-BR" sz="900" b="1" cap="small" dirty="0" smtClean="0">
                <a:solidFill>
                  <a:schemeClr val="bg1"/>
                </a:solidFill>
              </a:rPr>
              <a:t>Vice-prefeito: HERALDO DE ASSIS FURTADO</a:t>
            </a:r>
            <a:endParaRPr lang="pt-BR" sz="900" b="1" cap="small" dirty="0">
              <a:solidFill>
                <a:schemeClr val="bg1"/>
              </a:solidFill>
            </a:endParaRPr>
          </a:p>
        </p:txBody>
      </p:sp>
      <p:sp>
        <p:nvSpPr>
          <p:cNvPr id="2" name="Retângulo de cantos arredondados 1"/>
          <p:cNvSpPr/>
          <p:nvPr/>
        </p:nvSpPr>
        <p:spPr>
          <a:xfrm>
            <a:off x="71413" y="182699"/>
            <a:ext cx="6715149" cy="1575166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                           </a:t>
            </a:r>
            <a:endParaRPr lang="pt-BR" dirty="0"/>
          </a:p>
        </p:txBody>
      </p:sp>
      <p:sp>
        <p:nvSpPr>
          <p:cNvPr id="6" name="Bisel 5"/>
          <p:cNvSpPr/>
          <p:nvPr/>
        </p:nvSpPr>
        <p:spPr>
          <a:xfrm>
            <a:off x="260648" y="220492"/>
            <a:ext cx="6383062" cy="247052"/>
          </a:xfrm>
          <a:prstGeom prst="bevel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PREFEITURA MUNICIPAL DE SÃO SEBASTIÃO DO OESTE – MINAS GERAIS</a:t>
            </a:r>
            <a:endParaRPr lang="pt-BR" sz="1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052736" y="487279"/>
            <a:ext cx="4104456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300" dirty="0" smtClean="0">
                <a:latin typeface="Algerian" panose="04020705040A02060702" pitchFamily="82" charset="0"/>
              </a:rPr>
              <a:t>DIÁRIO OFICIAL </a:t>
            </a:r>
          </a:p>
          <a:p>
            <a:pPr algn="ctr"/>
            <a:r>
              <a:rPr lang="pt-BR" sz="2300" dirty="0" smtClean="0">
                <a:latin typeface="Algerian" panose="04020705040A02060702" pitchFamily="82" charset="0"/>
              </a:rPr>
              <a:t>DO MUNICÍPIO DE SÃO SEBASTIÃO DO OESTE</a:t>
            </a:r>
            <a:endParaRPr lang="pt-BR" sz="2300" dirty="0">
              <a:latin typeface="Algerian" panose="04020705040A02060702" pitchFamily="82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858" y="549183"/>
            <a:ext cx="1386830" cy="1065203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523" y="7752683"/>
            <a:ext cx="984933" cy="1001627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77662" y="538981"/>
            <a:ext cx="891098" cy="1102212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77" y="558656"/>
            <a:ext cx="1061885" cy="1079884"/>
          </a:xfrm>
          <a:prstGeom prst="rect">
            <a:avLst/>
          </a:prstGeom>
        </p:spPr>
      </p:pic>
      <p:sp>
        <p:nvSpPr>
          <p:cNvPr id="17" name="CaixaDeTexto 20"/>
          <p:cNvSpPr txBox="1">
            <a:spLocks noChangeArrowheads="1"/>
          </p:cNvSpPr>
          <p:nvPr/>
        </p:nvSpPr>
        <p:spPr bwMode="auto">
          <a:xfrm>
            <a:off x="62501" y="2651413"/>
            <a:ext cx="3366485" cy="246221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000" dirty="0" smtClean="0">
                <a:solidFill>
                  <a:schemeClr val="bg1"/>
                </a:solidFill>
              </a:rPr>
              <a:t>DECRETO N 1289</a:t>
            </a:r>
            <a:endParaRPr lang="pt-BR" sz="1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971800"/>
            <a:ext cx="3276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2971800"/>
            <a:ext cx="3200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CaixaDeTexto 20"/>
          <p:cNvSpPr txBox="1">
            <a:spLocks noChangeArrowheads="1"/>
          </p:cNvSpPr>
          <p:nvPr/>
        </p:nvSpPr>
        <p:spPr bwMode="auto">
          <a:xfrm>
            <a:off x="3581400" y="2667000"/>
            <a:ext cx="3276600" cy="246221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1000" dirty="0" smtClean="0">
                <a:solidFill>
                  <a:schemeClr val="bg1"/>
                </a:solidFill>
              </a:rPr>
              <a:t>DECRETO N 1290</a:t>
            </a:r>
            <a:endParaRPr lang="pt-B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ítulo 3"/>
          <p:cNvSpPr>
            <a:spLocks noGrp="1"/>
          </p:cNvSpPr>
          <p:nvPr>
            <p:ph type="ctrTitle"/>
          </p:nvPr>
        </p:nvSpPr>
        <p:spPr>
          <a:xfrm>
            <a:off x="4724401" y="533400"/>
            <a:ext cx="381000" cy="152400"/>
          </a:xfrm>
        </p:spPr>
        <p:txBody>
          <a:bodyPr>
            <a:no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050</a:t>
            </a:r>
            <a:r>
              <a:rPr lang="pt-BR" sz="870" b="1" dirty="0" smtClean="0"/>
              <a:t> </a:t>
            </a:r>
            <a:endParaRPr lang="pt-BR" sz="870" b="1" baseline="30000" dirty="0" smtClean="0">
              <a:solidFill>
                <a:srgbClr val="FF0000"/>
              </a:solidFill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0" y="8929718"/>
            <a:ext cx="3143248" cy="1588"/>
          </a:xfrm>
          <a:prstGeom prst="line">
            <a:avLst/>
          </a:prstGeom>
          <a:ln w="66675" cmpd="thickThin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3071810" y="8929718"/>
            <a:ext cx="3786190" cy="71438"/>
          </a:xfrm>
          <a:prstGeom prst="line">
            <a:avLst/>
          </a:prstGeom>
          <a:ln w="66675" cmpd="thickThin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3579031" y="7765063"/>
            <a:ext cx="3269649" cy="1061829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pt-BR" sz="800" b="1" cap="small" dirty="0" smtClean="0"/>
              <a:t>        </a:t>
            </a:r>
            <a:r>
              <a:rPr lang="pt-BR" sz="900" b="1" cap="small" dirty="0" smtClean="0"/>
              <a:t>PREFEITURA </a:t>
            </a:r>
            <a:r>
              <a:rPr lang="pt-BR" sz="900" b="1" cap="small" dirty="0"/>
              <a:t>MUNICIPAL DE SÃO SEBASTIÃO DO</a:t>
            </a:r>
          </a:p>
          <a:p>
            <a:pPr algn="r">
              <a:defRPr/>
            </a:pPr>
            <a:r>
              <a:rPr lang="pt-BR" sz="900" b="1" cap="small" dirty="0"/>
              <a:t> OESTE – MINAS GERAIS </a:t>
            </a:r>
          </a:p>
          <a:p>
            <a:pPr algn="r">
              <a:defRPr/>
            </a:pPr>
            <a:r>
              <a:rPr lang="pt-BR" sz="900" b="1" cap="small" dirty="0" smtClean="0">
                <a:solidFill>
                  <a:schemeClr val="bg1"/>
                </a:solidFill>
              </a:rPr>
              <a:t>Praça Padre Altamiro,178,-centro </a:t>
            </a:r>
            <a:r>
              <a:rPr lang="pt-BR" sz="900" b="1" cap="small" dirty="0">
                <a:solidFill>
                  <a:schemeClr val="bg1"/>
                </a:solidFill>
              </a:rPr>
              <a:t>CEP 35.506-000 </a:t>
            </a:r>
          </a:p>
          <a:p>
            <a:pPr algn="r">
              <a:defRPr/>
            </a:pPr>
            <a:r>
              <a:rPr lang="pt-BR" sz="900" b="1" cap="small" dirty="0">
                <a:solidFill>
                  <a:schemeClr val="bg1"/>
                </a:solidFill>
              </a:rPr>
              <a:t>Telefone: 37-3286-1133</a:t>
            </a:r>
          </a:p>
          <a:p>
            <a:pPr algn="r">
              <a:defRPr/>
            </a:pPr>
            <a:r>
              <a:rPr lang="pt-BR" sz="900" b="1" cap="small" dirty="0">
                <a:solidFill>
                  <a:schemeClr val="bg1"/>
                </a:solidFill>
              </a:rPr>
              <a:t>CNPJ: 18.308.734/0001-06</a:t>
            </a:r>
          </a:p>
          <a:p>
            <a:pPr algn="r">
              <a:defRPr/>
            </a:pPr>
            <a:r>
              <a:rPr lang="pt-BR" sz="900" b="1" cap="small" dirty="0" smtClean="0">
                <a:solidFill>
                  <a:schemeClr val="bg1"/>
                </a:solidFill>
              </a:rPr>
              <a:t>    prefeito</a:t>
            </a:r>
            <a:r>
              <a:rPr lang="pt-BR" sz="900" b="1" cap="small" dirty="0">
                <a:solidFill>
                  <a:schemeClr val="bg1"/>
                </a:solidFill>
              </a:rPr>
              <a:t>: </a:t>
            </a:r>
            <a:r>
              <a:rPr lang="pt-BR" sz="900" b="1" cap="small" dirty="0" smtClean="0">
                <a:solidFill>
                  <a:schemeClr val="bg1"/>
                </a:solidFill>
              </a:rPr>
              <a:t>BELARMINO LUCIANO LEITE</a:t>
            </a:r>
            <a:endParaRPr lang="pt-BR" sz="900" b="1" cap="small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pt-BR" sz="900" b="1" cap="small" dirty="0" smtClean="0">
                <a:solidFill>
                  <a:schemeClr val="bg1"/>
                </a:solidFill>
              </a:rPr>
              <a:t>Vice-prefeito: HERALDO DE ASSIS FURTADO</a:t>
            </a:r>
            <a:endParaRPr lang="pt-BR" sz="900" b="1" cap="small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52736" y="990600"/>
            <a:ext cx="5805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DIÁRIO OFICIAL </a:t>
            </a:r>
          </a:p>
          <a:p>
            <a:pPr algn="ctr"/>
            <a:r>
              <a:rPr lang="pt-BR" sz="14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DO MUNICÍPIO DE SÃO SEBASTIÃO DO OESTE</a:t>
            </a:r>
            <a:endParaRPr lang="pt-BR" sz="14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523" y="7752683"/>
            <a:ext cx="984933" cy="100162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057400"/>
            <a:ext cx="3429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1905000"/>
            <a:ext cx="3429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81000"/>
            <a:ext cx="626319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ítulo 3"/>
          <p:cNvSpPr>
            <a:spLocks noGrp="1"/>
          </p:cNvSpPr>
          <p:nvPr>
            <p:ph type="ctrTitle"/>
          </p:nvPr>
        </p:nvSpPr>
        <p:spPr>
          <a:xfrm>
            <a:off x="4724401" y="533400"/>
            <a:ext cx="381000" cy="152400"/>
          </a:xfrm>
        </p:spPr>
        <p:txBody>
          <a:bodyPr>
            <a:no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050</a:t>
            </a:r>
            <a:r>
              <a:rPr lang="pt-BR" sz="870" b="1" dirty="0" smtClean="0"/>
              <a:t> </a:t>
            </a:r>
            <a:endParaRPr lang="pt-BR" sz="870" b="1" baseline="30000" dirty="0" smtClean="0">
              <a:solidFill>
                <a:srgbClr val="FF0000"/>
              </a:solidFill>
            </a:endParaRPr>
          </a:p>
        </p:txBody>
      </p:sp>
      <p:cxnSp>
        <p:nvCxnSpPr>
          <p:cNvPr id="23" name="Conector reto 22"/>
          <p:cNvCxnSpPr/>
          <p:nvPr/>
        </p:nvCxnSpPr>
        <p:spPr>
          <a:xfrm>
            <a:off x="0" y="8929718"/>
            <a:ext cx="3143248" cy="1588"/>
          </a:xfrm>
          <a:prstGeom prst="line">
            <a:avLst/>
          </a:prstGeom>
          <a:ln w="66675" cmpd="thickThin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to 28"/>
          <p:cNvCxnSpPr/>
          <p:nvPr/>
        </p:nvCxnSpPr>
        <p:spPr>
          <a:xfrm>
            <a:off x="3071810" y="8929718"/>
            <a:ext cx="3786190" cy="71438"/>
          </a:xfrm>
          <a:prstGeom prst="line">
            <a:avLst/>
          </a:prstGeom>
          <a:ln w="66675" cmpd="thickThin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3579031" y="7765063"/>
            <a:ext cx="3269649" cy="1061829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>
              <a:defRPr/>
            </a:pPr>
            <a:r>
              <a:rPr lang="pt-BR" sz="800" b="1" cap="small" dirty="0" smtClean="0"/>
              <a:t>        </a:t>
            </a:r>
            <a:r>
              <a:rPr lang="pt-BR" sz="900" b="1" cap="small" dirty="0" smtClean="0"/>
              <a:t>PREFEITURA </a:t>
            </a:r>
            <a:r>
              <a:rPr lang="pt-BR" sz="900" b="1" cap="small" dirty="0"/>
              <a:t>MUNICIPAL DE SÃO SEBASTIÃO DO</a:t>
            </a:r>
          </a:p>
          <a:p>
            <a:pPr algn="r">
              <a:defRPr/>
            </a:pPr>
            <a:r>
              <a:rPr lang="pt-BR" sz="900" b="1" cap="small" dirty="0"/>
              <a:t> OESTE – MINAS GERAIS </a:t>
            </a:r>
          </a:p>
          <a:p>
            <a:pPr algn="r">
              <a:defRPr/>
            </a:pPr>
            <a:r>
              <a:rPr lang="pt-BR" sz="900" b="1" cap="small" dirty="0" smtClean="0">
                <a:solidFill>
                  <a:schemeClr val="bg1"/>
                </a:solidFill>
              </a:rPr>
              <a:t>Praça Padre Altamiro,178,-centro </a:t>
            </a:r>
            <a:r>
              <a:rPr lang="pt-BR" sz="900" b="1" cap="small" dirty="0">
                <a:solidFill>
                  <a:schemeClr val="bg1"/>
                </a:solidFill>
              </a:rPr>
              <a:t>CEP 35.506-000 </a:t>
            </a:r>
          </a:p>
          <a:p>
            <a:pPr algn="r">
              <a:defRPr/>
            </a:pPr>
            <a:r>
              <a:rPr lang="pt-BR" sz="900" b="1" cap="small" dirty="0">
                <a:solidFill>
                  <a:schemeClr val="bg1"/>
                </a:solidFill>
              </a:rPr>
              <a:t>Telefone: 37-3286-1133</a:t>
            </a:r>
          </a:p>
          <a:p>
            <a:pPr algn="r">
              <a:defRPr/>
            </a:pPr>
            <a:r>
              <a:rPr lang="pt-BR" sz="900" b="1" cap="small" dirty="0">
                <a:solidFill>
                  <a:schemeClr val="bg1"/>
                </a:solidFill>
              </a:rPr>
              <a:t>CNPJ: 18.308.734/0001-06</a:t>
            </a:r>
          </a:p>
          <a:p>
            <a:pPr algn="r">
              <a:defRPr/>
            </a:pPr>
            <a:r>
              <a:rPr lang="pt-BR" sz="900" b="1" cap="small" dirty="0" smtClean="0">
                <a:solidFill>
                  <a:schemeClr val="bg1"/>
                </a:solidFill>
              </a:rPr>
              <a:t>    prefeito</a:t>
            </a:r>
            <a:r>
              <a:rPr lang="pt-BR" sz="900" b="1" cap="small" dirty="0">
                <a:solidFill>
                  <a:schemeClr val="bg1"/>
                </a:solidFill>
              </a:rPr>
              <a:t>: </a:t>
            </a:r>
            <a:r>
              <a:rPr lang="pt-BR" sz="900" b="1" cap="small" dirty="0" smtClean="0">
                <a:solidFill>
                  <a:schemeClr val="bg1"/>
                </a:solidFill>
              </a:rPr>
              <a:t>BELARMINO LUCIANO LEITE</a:t>
            </a:r>
            <a:endParaRPr lang="pt-BR" sz="900" b="1" cap="small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pt-BR" sz="900" b="1" cap="small" dirty="0" smtClean="0">
                <a:solidFill>
                  <a:schemeClr val="bg1"/>
                </a:solidFill>
              </a:rPr>
              <a:t>Vice-prefeito: HERALDO DE ASSIS FURTADO</a:t>
            </a:r>
            <a:endParaRPr lang="pt-BR" sz="900" b="1" cap="small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052736" y="990600"/>
            <a:ext cx="5805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DIÁRIO OFICIAL </a:t>
            </a:r>
          </a:p>
          <a:p>
            <a:pPr algn="ctr"/>
            <a:r>
              <a:rPr lang="pt-BR" sz="1400" dirty="0" smtClean="0">
                <a:solidFill>
                  <a:schemeClr val="bg1"/>
                </a:solidFill>
                <a:latin typeface="Algerian" panose="04020705040A02060702" pitchFamily="82" charset="0"/>
              </a:rPr>
              <a:t>DO MUNICÍPIO DE SÃO SEBASTIÃO DO OESTE</a:t>
            </a:r>
            <a:endParaRPr lang="pt-BR" sz="14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523" y="7752683"/>
            <a:ext cx="984933" cy="1001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81000"/>
            <a:ext cx="626319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981200"/>
            <a:ext cx="3048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19316</TotalTime>
  <Words>223</Words>
  <Application>Microsoft Office PowerPoint</Application>
  <PresentationFormat>Apresentação na tela (4:3)</PresentationFormat>
  <Paragraphs>39</Paragraphs>
  <Slides>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4" baseType="lpstr">
      <vt:lpstr>Tema do Office</vt:lpstr>
      <vt:lpstr>Diário Oficial Eletrônico do Município de São Sebastião do Oeste / MG - Instituído pela Lei Nº 624/13 - Ano IIII- Edição Nº 050 –Data 20/03/2020</vt:lpstr>
      <vt:lpstr>050 </vt:lpstr>
      <vt:lpstr>050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Diário Oficial Eletrônico do Município de São Sebastião do Oeste / MG - Instituído pela Lei Nº 624/13 - Ano III- Edição Nº 117 – 28-09-2016</dc:title>
  <dc:creator>Ues</dc:creator>
  <cp:lastModifiedBy>Thaty</cp:lastModifiedBy>
  <cp:revision>527</cp:revision>
  <cp:lastPrinted>2019-11-11T15:52:01Z</cp:lastPrinted>
  <dcterms:created xsi:type="dcterms:W3CDTF">2016-09-28T10:34:31Z</dcterms:created>
  <dcterms:modified xsi:type="dcterms:W3CDTF">2020-03-23T18:29:41Z</dcterms:modified>
</cp:coreProperties>
</file>