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0" r:id="rId2"/>
    <p:sldId id="303" r:id="rId3"/>
  </p:sldIdLst>
  <p:sldSz cx="6858000" cy="9144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9" autoAdjust="0"/>
  </p:normalViewPr>
  <p:slideViewPr>
    <p:cSldViewPr>
      <p:cViewPr varScale="1"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1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r">
              <a:defRPr sz="1200"/>
            </a:lvl1pPr>
          </a:lstStyle>
          <a:p>
            <a:fld id="{9269DAE0-7839-4DEE-A561-5247E8EA306E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5" tIns="45273" rIns="90545" bIns="4527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0545" tIns="45273" rIns="90545" bIns="4527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1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r">
              <a:defRPr sz="12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893C1F-6347-41A6-B86F-52850EAC8D8A}" type="slidenum">
              <a:rPr lang="pt-BR" smtClean="0"/>
              <a:pPr/>
              <a:t>2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86560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22/12/2021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aosebastiaodooeste.mg.gov.b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37593" y="1641441"/>
            <a:ext cx="6811087" cy="358648"/>
          </a:xfrm>
        </p:spPr>
        <p:txBody>
          <a:bodyPr>
            <a:noAutofit/>
          </a:bodyPr>
          <a:lstStyle/>
          <a:p>
            <a:r>
              <a:rPr lang="pt-BR" sz="870" b="1" dirty="0" smtClean="0"/>
              <a:t>Diário Oficial Eletrônico do Município de São Sebastião do Oeste / MG - Instituído pela Lei Nº 624/13 - Ano IIII- Edição </a:t>
            </a:r>
            <a:r>
              <a:rPr lang="pt-BR" sz="870" b="1" dirty="0" smtClean="0"/>
              <a:t>Nº430-Data</a:t>
            </a:r>
            <a:r>
              <a:rPr lang="pt-BR" sz="870" b="1" dirty="0" smtClean="0">
                <a:solidFill>
                  <a:srgbClr val="FF0000"/>
                </a:solidFill>
              </a:rPr>
              <a:t> 22/12/2021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3179" y="1905264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 smtClean="0"/>
              <a:t>Esta é a Edição </a:t>
            </a:r>
            <a:r>
              <a:rPr lang="pt-BR" sz="1100" b="1" dirty="0" smtClean="0"/>
              <a:t>Nº430  </a:t>
            </a:r>
            <a:r>
              <a:rPr lang="pt-BR" sz="1100" b="1" dirty="0" smtClean="0"/>
              <a:t>do - Diário Oficial Eletrônico do Município de São Sebastião do Oeste / MG.</a:t>
            </a:r>
          </a:p>
          <a:p>
            <a:pPr algn="ctr"/>
            <a:r>
              <a:rPr lang="pt-BR" sz="1100" b="1" dirty="0" smtClean="0"/>
              <a:t>Criado através </a:t>
            </a:r>
            <a:r>
              <a:rPr lang="pt-BR" sz="1100" b="1" dirty="0"/>
              <a:t>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</a:t>
            </a:r>
            <a:r>
              <a:rPr lang="pt-BR" sz="900" b="1" cap="small" dirty="0" smtClean="0">
                <a:solidFill>
                  <a:schemeClr val="bg1"/>
                </a:solidFill>
              </a:rPr>
              <a:t>35.567-000 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82699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22" name="CaixaDeTexto 21"/>
          <p:cNvSpPr txBox="1">
            <a:spLocks noChangeArrowheads="1"/>
          </p:cNvSpPr>
          <p:nvPr/>
        </p:nvSpPr>
        <p:spPr bwMode="auto">
          <a:xfrm>
            <a:off x="96711" y="2632386"/>
            <a:ext cx="3062495" cy="25391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50" dirty="0" smtClean="0">
                <a:solidFill>
                  <a:schemeClr val="bg1"/>
                </a:solidFill>
              </a:rPr>
              <a:t>ABERTURA P.L N° 093/2021</a:t>
            </a:r>
            <a:r>
              <a:rPr lang="pt-BR" sz="1050" dirty="0" smtClean="0">
                <a:solidFill>
                  <a:schemeClr val="bg1"/>
                </a:solidFill>
              </a:rPr>
              <a:t>  </a:t>
            </a:r>
            <a:endParaRPr lang="pt-BR" sz="1050" dirty="0"/>
          </a:p>
        </p:txBody>
      </p:sp>
      <p:sp>
        <p:nvSpPr>
          <p:cNvPr id="7" name="Retângulo 6"/>
          <p:cNvSpPr/>
          <p:nvPr/>
        </p:nvSpPr>
        <p:spPr>
          <a:xfrm>
            <a:off x="111653" y="3009915"/>
            <a:ext cx="302265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200" b="1" dirty="0"/>
              <a:t>PREFEITURA MUNICIPAL DE SÃO SEBASTIÃO DO OESTE</a:t>
            </a:r>
            <a:r>
              <a:rPr lang="pt-BR" sz="1200" dirty="0"/>
              <a:t>, torna público a abertura do PL nº 093/2021, Pregão Presencial nº 058/2021, Registro de Preço 40/2021. </a:t>
            </a:r>
            <a:r>
              <a:rPr lang="pt-BR" sz="1200" b="1" dirty="0"/>
              <a:t>OBJETO: Contratação de microempresas - me, empresas de pequeno porte - EPP ou equiparadas para aquisição eventual e futura de pneus novos e câmara de ar, para manutenção da frota de veículos das Secretarias Municipais requisitantes.</a:t>
            </a:r>
            <a:r>
              <a:rPr lang="pt-BR" sz="1200" dirty="0"/>
              <a:t>  Dotações orçamentarias:</a:t>
            </a:r>
            <a:r>
              <a:rPr lang="pt-BR" sz="1200" b="1" dirty="0"/>
              <a:t>02.02.02.15.452.2601.2013,02.03.01.10.302.1001.2027,02.01.01.04.122.0404.2006,02.02.03.15.452.1503.2019,02.03.01.10.122.1001.2020,02.03.01.10.301.1002.2025,02,03,01.10,305.1004.1025,02.06.04.04.122.0402.2062,02.07.01.12.361.0405.2045,02.07.01.12.361.1201.2047,02.07.01.12.365.1202.2048,02.07.01.12.365.1202.2066,02.07.02.12.361.1201.2050,02.09.01.08.243.0801.2067,02.11.01.26.782.2601.2011,02.04.01.15.452.1501.2036,02.03.01.10.304.1003.2029,02.03.01.10.305.1004,122.0402.2151,02.06.01.04.122.0402.2152,02.06.01.04.122.0402.2150 – 3.3.90.30.00</a:t>
            </a:r>
            <a:r>
              <a:rPr lang="pt-BR" sz="1200" dirty="0"/>
              <a:t>, Lei Municipal nº 777 de 31 de dezembro de 2021 e correlatas de 2022.</a:t>
            </a:r>
            <a:r>
              <a:rPr lang="pt-BR" sz="1200" b="1" dirty="0"/>
              <a:t> </a:t>
            </a:r>
            <a:r>
              <a:rPr lang="pt-BR" sz="1200" dirty="0"/>
              <a:t>Entrega dos envelopes – até o dia 06/01/2022 às 08h:00min. Informações pelo 37-3286.1173. Edital no site – </a:t>
            </a:r>
            <a:r>
              <a:rPr lang="pt-BR" sz="1200" u="sng" dirty="0">
                <a:hlinkClick r:id="rId5"/>
              </a:rPr>
              <a:t>www.saosebastiaodooeste.mg.gov.br</a:t>
            </a:r>
            <a:r>
              <a:rPr lang="pt-BR" sz="1200" dirty="0"/>
              <a:t>. Neuza Helena Meireles – Pregoeira.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CaixaDeTexto 9"/>
          <p:cNvSpPr txBox="1">
            <a:spLocks noChangeArrowheads="1"/>
          </p:cNvSpPr>
          <p:nvPr/>
        </p:nvSpPr>
        <p:spPr bwMode="auto">
          <a:xfrm>
            <a:off x="3789040" y="29639"/>
            <a:ext cx="1785938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 baseline="30000" dirty="0">
                <a:solidFill>
                  <a:schemeClr val="bg1"/>
                </a:solidFill>
              </a:rPr>
              <a:t> Edição </a:t>
            </a:r>
            <a:r>
              <a:rPr lang="pt-BR" sz="1600" b="1" baseline="30000" dirty="0" smtClean="0">
                <a:solidFill>
                  <a:schemeClr val="bg1"/>
                </a:solidFill>
              </a:rPr>
              <a:t>Nº  </a:t>
            </a:r>
            <a:r>
              <a:rPr lang="pt-BR" sz="1600" b="1" baseline="30000" dirty="0" smtClean="0">
                <a:solidFill>
                  <a:schemeClr val="bg1"/>
                </a:solidFill>
              </a:rPr>
              <a:t>430</a:t>
            </a:r>
            <a:endParaRPr lang="pt-BR" sz="4400" dirty="0">
              <a:solidFill>
                <a:schemeClr val="bg1"/>
              </a:solidFill>
            </a:endParaRPr>
          </a:p>
        </p:txBody>
      </p:sp>
      <p:sp>
        <p:nvSpPr>
          <p:cNvPr id="3079" name="Título 3"/>
          <p:cNvSpPr txBox="1">
            <a:spLocks/>
          </p:cNvSpPr>
          <p:nvPr/>
        </p:nvSpPr>
        <p:spPr bwMode="auto">
          <a:xfrm>
            <a:off x="5733256" y="-60859"/>
            <a:ext cx="1283022" cy="32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pt-BR" sz="2000" b="1" baseline="30000" dirty="0"/>
          </a:p>
          <a:p>
            <a:r>
              <a:rPr lang="pt-BR" sz="2000" b="1" baseline="30000" dirty="0" smtClean="0"/>
              <a:t>Pág.</a:t>
            </a:r>
            <a:r>
              <a:rPr lang="pt-BR" sz="2000" b="1" dirty="0" smtClean="0"/>
              <a:t> 02</a:t>
            </a:r>
            <a:endParaRPr lang="pt-BR" sz="2000" b="1" baseline="30000" dirty="0"/>
          </a:p>
        </p:txBody>
      </p:sp>
      <p:cxnSp>
        <p:nvCxnSpPr>
          <p:cNvPr id="19" name="Conector reto 18"/>
          <p:cNvCxnSpPr/>
          <p:nvPr/>
        </p:nvCxnSpPr>
        <p:spPr>
          <a:xfrm>
            <a:off x="0" y="9007200"/>
            <a:ext cx="6858000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3429658" y="1175352"/>
            <a:ext cx="4474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800" dirty="0" smtClean="0"/>
          </a:p>
          <a:p>
            <a:pPr algn="just"/>
            <a:endParaRPr lang="pt-BR" sz="800" dirty="0" smtClean="0"/>
          </a:p>
          <a:p>
            <a:endParaRPr lang="pt-BR" sz="800" dirty="0" smtClean="0"/>
          </a:p>
          <a:p>
            <a:endParaRPr lang="pt-BR" sz="800" dirty="0" smtClean="0"/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3672131" y="7688694"/>
            <a:ext cx="3185869" cy="1184940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Praça Padre Altamiro,178,-centro CEP 35.567-000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Telefone</a:t>
            </a:r>
            <a:r>
              <a:rPr lang="pt-BR" sz="900" b="1" cap="small" dirty="0">
                <a:solidFill>
                  <a:schemeClr val="bg1"/>
                </a:solidFill>
              </a:rPr>
              <a:t>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  Vice-prefeito: HERALDO DE ASSIS FURTADO</a:t>
            </a:r>
          </a:p>
          <a:p>
            <a:pPr algn="ctr">
              <a:defRPr/>
            </a:pPr>
            <a:endParaRPr lang="pt-BR" sz="800" b="1" cap="small" dirty="0">
              <a:solidFill>
                <a:schemeClr val="bg1"/>
              </a:solidFill>
            </a:endParaRPr>
          </a:p>
        </p:txBody>
      </p:sp>
      <p:pic>
        <p:nvPicPr>
          <p:cNvPr id="17" name="Picture 2" descr="C:\Users\Ues\Desktop\BRASÃ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6583" y="7728526"/>
            <a:ext cx="1003310" cy="1020316"/>
          </a:xfrm>
          <a:prstGeom prst="rect">
            <a:avLst/>
          </a:prstGeom>
          <a:noFill/>
        </p:spPr>
      </p:pic>
      <p:sp>
        <p:nvSpPr>
          <p:cNvPr id="18" name="Retângulo de cantos arredondados 17"/>
          <p:cNvSpPr/>
          <p:nvPr/>
        </p:nvSpPr>
        <p:spPr>
          <a:xfrm>
            <a:off x="185579" y="319177"/>
            <a:ext cx="6667120" cy="595292"/>
          </a:xfrm>
          <a:prstGeom prst="roundRect">
            <a:avLst/>
          </a:prstGeom>
          <a:solidFill>
            <a:srgbClr val="92D050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sz="1600" dirty="0">
                <a:latin typeface="Algerian" panose="04020705040A02060702" pitchFamily="82" charset="0"/>
              </a:rPr>
              <a:t>DIÁRIO </a:t>
            </a:r>
            <a:r>
              <a:rPr lang="pt-BR" sz="1600" dirty="0" smtClean="0">
                <a:latin typeface="Algerian" panose="04020705040A02060702" pitchFamily="82" charset="0"/>
              </a:rPr>
              <a:t>OFICIAL MUNICÍPIO </a:t>
            </a:r>
            <a:r>
              <a:rPr lang="pt-BR" sz="1600" dirty="0">
                <a:latin typeface="Algerian" panose="04020705040A02060702" pitchFamily="82" charset="0"/>
              </a:rPr>
              <a:t>DE SÃO SEBASTIÃO DO </a:t>
            </a:r>
            <a:r>
              <a:rPr lang="pt-BR" sz="1600" dirty="0" smtClean="0">
                <a:latin typeface="Algerian" panose="04020705040A02060702" pitchFamily="82" charset="0"/>
              </a:rPr>
              <a:t>OESTE/MG</a:t>
            </a:r>
            <a:endParaRPr lang="pt-BR" sz="1600" dirty="0">
              <a:latin typeface="Algerian" panose="04020705040A02060702" pitchFamily="82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29404" y="29639"/>
            <a:ext cx="837306" cy="108597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1" y="105126"/>
            <a:ext cx="925408" cy="94109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182778" y="4387334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DE 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3675221" y="1506431"/>
            <a:ext cx="299413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 smtClean="0"/>
              <a:t>.</a:t>
            </a:r>
            <a:endParaRPr lang="pt-BR" sz="1000" dirty="0"/>
          </a:p>
        </p:txBody>
      </p: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312593" y="1213823"/>
            <a:ext cx="3062495" cy="25391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50" dirty="0" smtClean="0">
                <a:solidFill>
                  <a:schemeClr val="bg1"/>
                </a:solidFill>
              </a:rPr>
              <a:t>PORTARIA  </a:t>
            </a:r>
            <a:r>
              <a:rPr lang="pt-BR" sz="1050" dirty="0" smtClean="0">
                <a:solidFill>
                  <a:schemeClr val="bg1"/>
                </a:solidFill>
              </a:rPr>
              <a:t>N° </a:t>
            </a:r>
            <a:r>
              <a:rPr lang="pt-BR" sz="1050" dirty="0" smtClean="0">
                <a:solidFill>
                  <a:schemeClr val="bg1"/>
                </a:solidFill>
              </a:rPr>
              <a:t>047, </a:t>
            </a:r>
            <a:r>
              <a:rPr lang="pt-BR" sz="1050" dirty="0" smtClean="0">
                <a:solidFill>
                  <a:schemeClr val="bg1"/>
                </a:solidFill>
              </a:rPr>
              <a:t>DE </a:t>
            </a:r>
            <a:r>
              <a:rPr lang="pt-BR" sz="1050" dirty="0" smtClean="0">
                <a:solidFill>
                  <a:schemeClr val="bg1"/>
                </a:solidFill>
              </a:rPr>
              <a:t>21 </a:t>
            </a:r>
            <a:r>
              <a:rPr lang="pt-BR" sz="1050" dirty="0" smtClean="0">
                <a:solidFill>
                  <a:schemeClr val="bg1"/>
                </a:solidFill>
              </a:rPr>
              <a:t>DE DEZEMBRO DE 2021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73" y="1734098"/>
            <a:ext cx="3182015" cy="700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065" y="1629541"/>
            <a:ext cx="3262284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935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37580</TotalTime>
  <Words>304</Words>
  <Application>Microsoft Office PowerPoint</Application>
  <PresentationFormat>Apresentação na tela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Diário Oficial Eletrônico do Município de São Sebastião do Oeste / MG - Instituído pela Lei Nº 624/13 - Ano IIII- Edição Nº430-Data 22/12/2021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Taty-compras</cp:lastModifiedBy>
  <cp:revision>979</cp:revision>
  <cp:lastPrinted>2021-12-13T14:01:46Z</cp:lastPrinted>
  <dcterms:created xsi:type="dcterms:W3CDTF">2016-09-28T10:34:31Z</dcterms:created>
  <dcterms:modified xsi:type="dcterms:W3CDTF">2021-12-22T17:21:25Z</dcterms:modified>
</cp:coreProperties>
</file>