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0" r:id="rId2"/>
    <p:sldId id="301" r:id="rId3"/>
  </p:sldIdLst>
  <p:sldSz cx="6858000" cy="9144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120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90" y="3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/>
          <a:lstStyle>
            <a:lvl1pPr algn="r">
              <a:defRPr sz="1300"/>
            </a:lvl1pPr>
          </a:lstStyle>
          <a:p>
            <a:fld id="{9269DAE0-7839-4DEE-A561-5247E8EA306E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720725"/>
            <a:ext cx="2698750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4" tIns="47287" rIns="94574" bIns="4728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2"/>
            <a:ext cx="5852160" cy="4320540"/>
          </a:xfrm>
          <a:prstGeom prst="rect">
            <a:avLst/>
          </a:prstGeom>
        </p:spPr>
        <p:txBody>
          <a:bodyPr vert="horz" lIns="94574" tIns="47287" rIns="94574" bIns="4728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90" y="9119475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 anchor="b"/>
          <a:lstStyle>
            <a:lvl1pPr algn="r">
              <a:defRPr sz="13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10/01/2020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aosebastiaodooeste.mg.gov.b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aosebastiaodooeste.mg.gov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</a:t>
            </a:r>
            <a:r>
              <a:rPr lang="pt-BR" sz="870" b="1" dirty="0" smtClean="0"/>
              <a:t>004 </a:t>
            </a:r>
            <a:r>
              <a:rPr lang="pt-BR" sz="870" b="1" dirty="0" smtClean="0"/>
              <a:t>–Data </a:t>
            </a:r>
            <a:r>
              <a:rPr lang="pt-BR" sz="870" b="1" dirty="0" smtClean="0">
                <a:solidFill>
                  <a:srgbClr val="FF0000"/>
                </a:solidFill>
              </a:rPr>
              <a:t>10</a:t>
            </a:r>
            <a:r>
              <a:rPr lang="pt-BR" sz="870" b="1" dirty="0" smtClean="0">
                <a:solidFill>
                  <a:srgbClr val="FF0000"/>
                </a:solidFill>
              </a:rPr>
              <a:t>/01/2020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0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Nº004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62501" y="2651413"/>
            <a:ext cx="336648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RATIFICAÇÃO DA DISPENSA 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1413" y="2897634"/>
            <a:ext cx="3357573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b="1" dirty="0"/>
              <a:t>Prefeitura Municipal de São Sebastião do Oeste/MG- RATIFICAÇÃO DA DISPENSA N°001/2020. </a:t>
            </a:r>
            <a:r>
              <a:rPr lang="pt-BR" sz="1000" dirty="0"/>
              <a:t>Nos termos do art. 26 da Lei 8.666/93, Lei Municipal n°695/2017, ratifico a Dispensa de Licitação n°001/2020 em favor da INSTITUIÇÃO DE COOPERAÇÃO INTERMUNICIPAL DO MÉDIO PARAOPEBA-ICISMEP, CNPJ n°.05.802.877/0001-10, com fulcro no inciso II, do art. 24, da Lei Federal n°8.666/93. OBJETO:  Rateio dos recursos financeiros necessários à realização das despesas de custeio da INSTITUIÇÃO DE COOPERAÇÃO INTERMUNICIPAL  DO MÉDIO PARAOPEBA- ICISMEP,  englobando  as despesas de pessoal e encargos sociais e outras despesas correntes, tais como materiais de consumo e outros serviços de terceiros- pessoa física e jurídica – assim como outras despesas de manutenção da estrutura administrativa da Instituição. VALOR GLOBAL: </a:t>
            </a:r>
            <a:r>
              <a:rPr lang="pt-BR" sz="1000" b="1" dirty="0"/>
              <a:t>R$71.751,90 (setenta e um mil, setecentos e cinquenta e um reais e noventa centavos)</a:t>
            </a:r>
            <a:r>
              <a:rPr lang="pt-BR" sz="1000" dirty="0"/>
              <a:t>. São Sebastião do Oeste, 10 de janeiro de 2020. </a:t>
            </a:r>
            <a:r>
              <a:rPr lang="pt-BR" sz="1000" dirty="0" err="1"/>
              <a:t>Belarmino</a:t>
            </a:r>
            <a:r>
              <a:rPr lang="pt-BR" sz="1000" dirty="0"/>
              <a:t> Luciano Leite, Prefeito Municipal.</a:t>
            </a:r>
            <a:r>
              <a:rPr lang="pt-BR" sz="1000" b="1" dirty="0"/>
              <a:t> </a:t>
            </a:r>
            <a:endParaRPr lang="pt-BR" sz="1000" b="1" dirty="0" smtClean="0"/>
          </a:p>
          <a:p>
            <a:pPr algn="just"/>
            <a:endParaRPr lang="pt-BR" sz="1000" b="1" dirty="0"/>
          </a:p>
          <a:p>
            <a:pPr algn="just"/>
            <a:endParaRPr lang="pt-BR" sz="1000" b="1" dirty="0" smtClean="0"/>
          </a:p>
          <a:p>
            <a:pPr algn="just"/>
            <a:endParaRPr lang="pt-BR" sz="1000" b="1" dirty="0"/>
          </a:p>
          <a:p>
            <a:pPr algn="just"/>
            <a:endParaRPr lang="pt-BR" sz="1000" b="1" dirty="0" smtClean="0"/>
          </a:p>
          <a:p>
            <a:pPr algn="just"/>
            <a:endParaRPr lang="pt-BR" sz="1000" b="1" dirty="0"/>
          </a:p>
          <a:p>
            <a:pPr algn="just"/>
            <a:r>
              <a:rPr lang="pt-BR" sz="1000" b="1" dirty="0"/>
              <a:t>O MUNICÍPIO DE SÃO SEBASTIÃO DO OESTE,  </a:t>
            </a:r>
            <a:r>
              <a:rPr lang="pt-BR" sz="1000" dirty="0"/>
              <a:t>torna público o extrato do contrato nº 003/2020. OBJETO - Prestação de serviços de Procedimentos ambulatoriais e hospitalares; Assistência à saúde pública em nível ambulatorial e hospitalar e Procedimentos ambulatoriais e hospitalares inseridos na Programação Pactuada e Integrada do sistema único de Saúde. CONTRATADO – </a:t>
            </a:r>
            <a:r>
              <a:rPr lang="pt-BR" sz="1000" b="1" dirty="0"/>
              <a:t>INSTITUIÇÃO DE COOPERAÇÃO INTERMUNICIPAL DO MÉDIO PARAOPEBA - ICISMEP A</a:t>
            </a:r>
            <a:r>
              <a:rPr lang="pt-BR" sz="1000" dirty="0"/>
              <a:t>. DOTAÇÃO ORÇAMENTÁRIA: 02.03.01.10.302.1001.2.027-3.3.93.39.00- Ficha 191</a:t>
            </a:r>
            <a:r>
              <a:rPr lang="pt-BR" sz="1000" b="1" dirty="0"/>
              <a:t>. </a:t>
            </a:r>
            <a:r>
              <a:rPr lang="pt-BR" sz="1000" dirty="0"/>
              <a:t>VIGÊNCIA – Até 31/12/2020. VALOR TOTAL – R$1.500.000,00.  BELARMINO  LUCIANO LEITE – PREFEITO MUNICIPAL.</a:t>
            </a:r>
          </a:p>
          <a:p>
            <a:pPr algn="just"/>
            <a:endParaRPr lang="pt-BR" sz="1000" dirty="0"/>
          </a:p>
        </p:txBody>
      </p:sp>
      <p:sp>
        <p:nvSpPr>
          <p:cNvPr id="19" name="CaixaDeTexto 20"/>
          <p:cNvSpPr txBox="1">
            <a:spLocks noChangeArrowheads="1"/>
          </p:cNvSpPr>
          <p:nvPr/>
        </p:nvSpPr>
        <p:spPr bwMode="auto">
          <a:xfrm>
            <a:off x="62500" y="6156176"/>
            <a:ext cx="336648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EXTRATO DO CONTRATO N°003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861048" y="2897634"/>
            <a:ext cx="292551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b="1" dirty="0"/>
              <a:t>PREFEITURA MUNICIPAL DE SÃO SEBASTIÃO DO OESTE</a:t>
            </a:r>
            <a:r>
              <a:rPr lang="pt-BR" sz="1000" dirty="0"/>
              <a:t>, torna público a Chamada Pública nº 01/2020. </a:t>
            </a:r>
            <a:r>
              <a:rPr lang="pt-BR" sz="1000" b="1" dirty="0"/>
              <a:t>OBJETO:</a:t>
            </a:r>
            <a:r>
              <a:rPr lang="pt-BR" sz="1000" dirty="0"/>
              <a:t> aquisição de gêneros alimentícios diretamente da Agricultura Familiar e do Empreendedor Familiar Rural conforme §1º do art.14 da Lei n.º 11.947/2009 e Resolução FNDE n.º 26/2013, alterada pela Resolução FNDE nº 04/2015. Entrega dos envelopes – até o dia 30/01/2020 às 08h:00min. Dotações Orçamentárias:</a:t>
            </a:r>
            <a:r>
              <a:rPr lang="pt-BR" sz="1000" b="1" dirty="0"/>
              <a:t> 01.07.02.12.306.0802.2049, 01.07.02.12.306.0802.2102,01.07.02.12.365.0802.2135,01.07.02.12.365.0802.2146 -3.3.90.30.00</a:t>
            </a:r>
            <a:r>
              <a:rPr lang="pt-BR" sz="1000" dirty="0"/>
              <a:t>. O Edital encontra-se disponível na Escola Municipal Deputado Jaime Martins ou no site: </a:t>
            </a:r>
            <a:r>
              <a:rPr lang="pt-BR" sz="1000" u="sng" dirty="0">
                <a:hlinkClick r:id="rId5"/>
              </a:rPr>
              <a:t>www.saosebastiaodooeste.mg.gov.br</a:t>
            </a:r>
            <a:r>
              <a:rPr lang="pt-BR" sz="1000" dirty="0"/>
              <a:t>. Tel. 37-3286-1173. São Sebastião do Oeste, 10 de janeiro de 2020 – </a:t>
            </a:r>
            <a:r>
              <a:rPr lang="pt-BR" sz="1000" dirty="0" err="1"/>
              <a:t>Jaíne</a:t>
            </a:r>
            <a:r>
              <a:rPr lang="pt-BR" sz="1000" dirty="0"/>
              <a:t> Teixeira Nascimento – Secretária Municipal de Educação</a:t>
            </a:r>
            <a:r>
              <a:rPr lang="pt-BR" sz="1000" dirty="0" smtClean="0"/>
              <a:t>.</a:t>
            </a:r>
          </a:p>
          <a:p>
            <a:pPr algn="just"/>
            <a:endParaRPr lang="pt-BR" sz="1000" dirty="0"/>
          </a:p>
          <a:p>
            <a:pPr algn="just"/>
            <a:endParaRPr lang="pt-BR" sz="1000" dirty="0" smtClean="0"/>
          </a:p>
          <a:p>
            <a:pPr algn="just"/>
            <a:endParaRPr lang="pt-BR" sz="1000" dirty="0"/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3843193" y="2640206"/>
            <a:ext cx="2943369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ABERTURA DE PROCESSO</a:t>
            </a:r>
            <a:endParaRPr lang="pt-B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214391" y="581090"/>
            <a:ext cx="6654893" cy="78758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-28472" y="313182"/>
            <a:ext cx="994146" cy="1181174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64894" y="7722581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36712" y="734492"/>
            <a:ext cx="603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MUNICÍPIO DE SÃO SEBASTIÃO DO OESTE/mg</a:t>
            </a:r>
            <a:endParaRPr lang="pt-BR" sz="16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63" y="365066"/>
            <a:ext cx="1061885" cy="107740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095989" y="149042"/>
            <a:ext cx="1421242" cy="43204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Edição </a:t>
            </a:r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N°004</a:t>
            </a:r>
            <a:endParaRPr lang="pt-BR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522911" y="149042"/>
            <a:ext cx="1082407" cy="3185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Pág. </a:t>
            </a:r>
            <a:r>
              <a:rPr lang="pt-BR" sz="2400" b="1" dirty="0" smtClean="0">
                <a:solidFill>
                  <a:schemeClr val="tx1"/>
                </a:solidFill>
              </a:rPr>
              <a:t>02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622899" y="1813970"/>
            <a:ext cx="3112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900" dirty="0"/>
          </a:p>
          <a:p>
            <a:pPr algn="just"/>
            <a:endParaRPr lang="pt-BR" sz="900" dirty="0"/>
          </a:p>
        </p:txBody>
      </p:sp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214391" y="1567749"/>
            <a:ext cx="305766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chemeClr val="bg1"/>
                </a:solidFill>
              </a:rPr>
              <a:t>ABERTURA DE PROCESSO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6" name="CaixaDeTexto 20"/>
          <p:cNvSpPr txBox="1">
            <a:spLocks noChangeArrowheads="1"/>
          </p:cNvSpPr>
          <p:nvPr/>
        </p:nvSpPr>
        <p:spPr bwMode="auto">
          <a:xfrm>
            <a:off x="3547656" y="1573467"/>
            <a:ext cx="305766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chemeClr val="bg1"/>
                </a:solidFill>
              </a:rPr>
              <a:t>ABERTURA DE PROCESSO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10103" y="1997899"/>
            <a:ext cx="306195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b="1" dirty="0"/>
              <a:t>PREFEITURA MUNICIPAL DE SÃO SEBASTIÃO DO OESTE</a:t>
            </a:r>
            <a:r>
              <a:rPr lang="pt-BR" sz="1000" dirty="0"/>
              <a:t>, torna público a abertura  do PL nº 002/2020, Pregão Presencial nº 002/2020, R.P. 02/2020. </a:t>
            </a:r>
            <a:r>
              <a:rPr lang="pt-BR" sz="1000" b="1" dirty="0"/>
              <a:t>OBJETO: Contratação de microempresas - ME, empresas de pequeno porte - EPP ou equiparadas para aquisição futura e eventual no registro de preços de gêneros alimentícios, verduras, frutas, ovos e carnes para a merenda escolar das Escolas Municipais e Creches – Secretaria Municipal de Educação - SME</a:t>
            </a:r>
            <a:r>
              <a:rPr lang="pt-BR" sz="1000" dirty="0"/>
              <a:t>. Dotações orçamentárias:</a:t>
            </a:r>
            <a:r>
              <a:rPr lang="pt-BR" sz="1000" b="1" dirty="0"/>
              <a:t> 02.07.02.08.306.0802.2049, 02.07.01.08.306.0802.2102,02.07.01.12.365.0802.2146 – 3.3.90.30.00. Lei Orçamentária n° 746 de 06 de janeiro de 2020.</a:t>
            </a:r>
            <a:r>
              <a:rPr lang="pt-BR" sz="1000" dirty="0"/>
              <a:t> Entrega dos envelopes – até o dia 29/01/2020 às 08h:00min. Informações pelo 37-3286.1173. Edital no site – </a:t>
            </a:r>
            <a:r>
              <a:rPr lang="pt-BR" sz="1000" u="sng" dirty="0">
                <a:hlinkClick r:id="rId4"/>
              </a:rPr>
              <a:t>www.saosebastiaodooeste.mg.gov.br</a:t>
            </a:r>
            <a:r>
              <a:rPr lang="pt-BR" sz="1000" dirty="0"/>
              <a:t>. Neuza Helena Meireles – Pregoeira</a:t>
            </a:r>
            <a:r>
              <a:rPr lang="pt-BR" sz="1000" dirty="0" smtClean="0"/>
              <a:t>.</a:t>
            </a:r>
          </a:p>
          <a:p>
            <a:pPr algn="just"/>
            <a:endParaRPr lang="pt-BR" sz="1000" dirty="0"/>
          </a:p>
          <a:p>
            <a:pPr algn="just"/>
            <a:endParaRPr lang="pt-BR" sz="1000" dirty="0" smtClean="0"/>
          </a:p>
          <a:p>
            <a:pPr algn="just"/>
            <a:endParaRPr lang="pt-BR" sz="1000" dirty="0"/>
          </a:p>
          <a:p>
            <a:pPr algn="just"/>
            <a:endParaRPr lang="pt-BR" sz="1000" dirty="0" smtClean="0"/>
          </a:p>
          <a:p>
            <a:pPr algn="just"/>
            <a:r>
              <a:rPr lang="pt-BR" sz="1000" dirty="0"/>
              <a:t> </a:t>
            </a:r>
          </a:p>
          <a:p>
            <a:pPr algn="just"/>
            <a:r>
              <a:rPr lang="pt-BR" sz="1000" b="1" dirty="0"/>
              <a:t>PREFEITURA MUNICIPAL DE SÃO SEBASTIÃO DO OESTE</a:t>
            </a:r>
            <a:r>
              <a:rPr lang="pt-BR" sz="1000" dirty="0"/>
              <a:t>, torna público a abertura  do PL nº 001/2020, Pregão Presencial nº 001/2020, R.P. 01/2020. </a:t>
            </a:r>
            <a:r>
              <a:rPr lang="pt-BR" sz="1000" b="1" dirty="0"/>
              <a:t>OBJETO: Contratação de empresas para aquisição eventual e futura de oxigênio medicinal</a:t>
            </a:r>
            <a:r>
              <a:rPr lang="pt-BR" sz="1000" dirty="0"/>
              <a:t>. Entrega dos envelopes – até o dia 28/01/2020 às 08h:00min. Dotações Orçamentárias: </a:t>
            </a:r>
            <a:r>
              <a:rPr lang="pt-BR" sz="1000" b="1" dirty="0"/>
              <a:t>02.03.01.10.302.1001.2027 e 02.03.01.10.303.1001.2086-3.3.90.30.00, Lei Municipal nº 746 de 06 de janeiro de 2020</a:t>
            </a:r>
            <a:r>
              <a:rPr lang="pt-BR" sz="1000" dirty="0"/>
              <a:t>. Informações pelo 37-3286.1133. Edital no site – </a:t>
            </a:r>
            <a:r>
              <a:rPr lang="pt-BR" sz="1000" u="sng" dirty="0">
                <a:hlinkClick r:id="rId4"/>
              </a:rPr>
              <a:t>www.saosebastiaodooeste.mg.gov.br</a:t>
            </a:r>
            <a:r>
              <a:rPr lang="pt-BR" sz="1000" dirty="0"/>
              <a:t>. Neuza Helena Meireles – Pregoeira.</a:t>
            </a:r>
          </a:p>
          <a:p>
            <a:pPr algn="just"/>
            <a:endParaRPr lang="pt-BR" sz="1000" dirty="0" smtClean="0"/>
          </a:p>
          <a:p>
            <a:pPr algn="just"/>
            <a:endParaRPr lang="pt-BR" sz="1000" dirty="0"/>
          </a:p>
          <a:p>
            <a:pPr algn="just"/>
            <a:endParaRPr lang="pt-BR" sz="1000" dirty="0" smtClean="0"/>
          </a:p>
          <a:p>
            <a:endParaRPr lang="pt-BR" sz="1000" dirty="0"/>
          </a:p>
        </p:txBody>
      </p:sp>
      <p:sp>
        <p:nvSpPr>
          <p:cNvPr id="5" name="Retângulo 4"/>
          <p:cNvSpPr/>
          <p:nvPr/>
        </p:nvSpPr>
        <p:spPr>
          <a:xfrm>
            <a:off x="3564894" y="1819688"/>
            <a:ext cx="30404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b="1" dirty="0"/>
              <a:t>P</a:t>
            </a:r>
            <a:r>
              <a:rPr lang="pt-BR" sz="1000" b="1" dirty="0" smtClean="0"/>
              <a:t>REFEITURA </a:t>
            </a:r>
            <a:r>
              <a:rPr lang="pt-BR" sz="1000" b="1" dirty="0"/>
              <a:t>MUNICIPAL DE SÃO SEBASTIÃO DO OESTE</a:t>
            </a:r>
            <a:r>
              <a:rPr lang="pt-BR" sz="1000" dirty="0"/>
              <a:t>, torna público a abertura do PL nº 003/2020, Pregão Presencial nº 003/2020, R.P.003/2020. </a:t>
            </a:r>
            <a:r>
              <a:rPr lang="pt-BR" sz="1000" b="1" dirty="0"/>
              <a:t>OBJETO: Contratação de microempresas - ME, empresas de pequeno porte - EPP ou equiparadas para aquisição eventual e futura no registro de preços de lubrificantes,  filtro, fluído, graxa e material para limpeza, para manutenção dos veículos e maquinários da frota municipal</a:t>
            </a:r>
            <a:r>
              <a:rPr lang="pt-BR" sz="1000" dirty="0"/>
              <a:t>. Dotações orçamentárias: </a:t>
            </a:r>
            <a:r>
              <a:rPr lang="pt-BR" sz="1000" b="1" dirty="0"/>
              <a:t>02.06.04.04.122.0402.2152,02.02.02.15.452.2601.2013,02.03.01.10.302.1001.2027,02.01.01.04.122.0404.2006,02.02.03.15.452.1503.2019,02.03.01.10.122.1001.2020,02.03.01.10.301.1002.2025,02,02.03.01.10.305.1004.2030,02.06.04.04.122.0402.2150,02.07.01.12.361.0405.2045,02.07.01.12.361.1201.2047,02.07.01.12.365.1202.2048,02.07.01.12.365.1202.2066,02.07.02.12.361.1201.2050,02.09.01.08.243.0801.2067,02.11.01.26.782.2601.2011,02.04.01.15.452.1501.2036, 02.06.04.04.122.0402.2151, 02.06.04.04.122.0402.2150 – 3.3.90.30.00.</a:t>
            </a:r>
            <a:r>
              <a:rPr lang="pt-BR" sz="1000" dirty="0"/>
              <a:t> Entrega dos envelopes – até o dia 04/02/2020 às 08h:00min. Informações pelo 37-3286.1173. Edital no site – </a:t>
            </a:r>
            <a:r>
              <a:rPr lang="pt-BR" sz="1000" u="sng" dirty="0">
                <a:hlinkClick r:id="rId4"/>
              </a:rPr>
              <a:t>www.saosebastiaodooeste.mg.gov.br</a:t>
            </a:r>
            <a:r>
              <a:rPr lang="pt-BR" sz="1000" dirty="0"/>
              <a:t>. Neuza Helena Meireles – Pregoeira.</a:t>
            </a:r>
            <a:endParaRPr lang="pt-BR" sz="1000" dirty="0"/>
          </a:p>
        </p:txBody>
      </p:sp>
      <p:sp>
        <p:nvSpPr>
          <p:cNvPr id="19" name="CaixaDeTexto 20"/>
          <p:cNvSpPr txBox="1">
            <a:spLocks noChangeArrowheads="1"/>
          </p:cNvSpPr>
          <p:nvPr/>
        </p:nvSpPr>
        <p:spPr bwMode="auto">
          <a:xfrm>
            <a:off x="214391" y="5076056"/>
            <a:ext cx="305766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chemeClr val="bg1"/>
                </a:solidFill>
              </a:rPr>
              <a:t>ABERTURA DE PROCESSO</a:t>
            </a:r>
            <a:endParaRPr lang="pt-BR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19493</TotalTime>
  <Words>799</Words>
  <Application>Microsoft Office PowerPoint</Application>
  <PresentationFormat>Apresentação na tela (4:3)</PresentationFormat>
  <Paragraphs>52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Diário Oficial Eletrônico do Município de São Sebastião do Oeste / MG - Instituído pela Lei Nº 624/13 - Ano IIII- Edição Nº 004 –Data 10/01/2020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pc01</cp:lastModifiedBy>
  <cp:revision>519</cp:revision>
  <cp:lastPrinted>2020-01-09T09:44:29Z</cp:lastPrinted>
  <dcterms:created xsi:type="dcterms:W3CDTF">2016-09-28T10:34:31Z</dcterms:created>
  <dcterms:modified xsi:type="dcterms:W3CDTF">2020-01-10T18:03:38Z</dcterms:modified>
</cp:coreProperties>
</file>