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00" r:id="rId2"/>
  </p:sldIdLst>
  <p:sldSz cx="6858000" cy="9144000" type="screen4x3"/>
  <p:notesSz cx="7099300" cy="10234613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-1140" y="-7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574" tIns="47287" rIns="94574" bIns="47287" numCol="1" anchor="t" anchorCtr="0" compatLnSpc="1">
            <a:prstTxWarp prst="textNoShape">
              <a:avLst/>
            </a:prstTxWarp>
          </a:bodyPr>
          <a:lstStyle>
            <a:lvl1pPr defTabSz="955675">
              <a:defRPr sz="1300">
                <a:latin typeface="Calibri" pitchFamily="34" charset="0"/>
              </a:defRPr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 bwMode="auto">
          <a:xfrm>
            <a:off x="4022725" y="0"/>
            <a:ext cx="3074988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574" tIns="47287" rIns="94574" bIns="47287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Calibri" pitchFamily="34" charset="0"/>
              </a:defRPr>
            </a:lvl1pPr>
          </a:lstStyle>
          <a:p>
            <a:fld id="{048408AA-277C-412D-A2F6-B3CB966B7325}" type="datetimeFigureOut">
              <a:rPr lang="pt-BR"/>
              <a:pPr/>
              <a:t>28/02/2019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68350"/>
            <a:ext cx="2878138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53" tIns="45277" rIns="90553" bIns="45277" rtlCol="0" anchor="ctr"/>
          <a:lstStyle/>
          <a:p>
            <a:pPr lv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574" tIns="47287" rIns="94574" bIns="4728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 bwMode="auto">
          <a:xfrm>
            <a:off x="0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574" tIns="47287" rIns="94574" bIns="47287" numCol="1" anchor="b" anchorCtr="0" compatLnSpc="1">
            <a:prstTxWarp prst="textNoShape">
              <a:avLst/>
            </a:prstTxWarp>
          </a:bodyPr>
          <a:lstStyle>
            <a:lvl1pPr defTabSz="955675">
              <a:defRPr sz="1300">
                <a:latin typeface="Calibri" pitchFamily="34" charset="0"/>
              </a:defRPr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 bwMode="auto">
          <a:xfrm>
            <a:off x="4022725" y="9720263"/>
            <a:ext cx="3074988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4574" tIns="47287" rIns="94574" bIns="47287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Calibri" pitchFamily="34" charset="0"/>
              </a:defRPr>
            </a:lvl1pPr>
          </a:lstStyle>
          <a:p>
            <a:fld id="{0DD35B8E-1079-4472-86A3-097A9BC141F5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2725715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Espaço Reservado para Imagem de Slide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endParaRPr lang="pt-BR" dirty="0" smtClean="0"/>
          </a:p>
        </p:txBody>
      </p:sp>
      <p:sp>
        <p:nvSpPr>
          <p:cNvPr id="15363" name="Espaço Reservado para Número de Slide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1704B2-D3D7-4442-B9ED-586B809365B4}" type="slidenum">
              <a:rPr lang="pt-BR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5888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6BA7D3-7428-4EB4-A735-65F52727A4E4}" type="datetimeFigureOut">
              <a:rPr lang="pt-BR"/>
              <a:pPr>
                <a:defRPr/>
              </a:pPr>
              <a:t>28/02/2019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E4D95-0D16-45A9-AD07-983DE4E476A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EC9C98-4CC2-4BAE-8944-AF2F45829198}" type="datetimeFigureOut">
              <a:rPr lang="pt-BR"/>
              <a:pPr>
                <a:defRPr/>
              </a:pPr>
              <a:t>28/02/2019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BB82AC-5342-49D2-9BD7-9E9B2E2FB78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22A00B-2BAB-4227-A56B-24CD990C1E24}" type="datetimeFigureOut">
              <a:rPr lang="pt-BR"/>
              <a:pPr>
                <a:defRPr/>
              </a:pPr>
              <a:t>28/02/2019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D339FB-17CD-4818-B4E8-76E4E5CEC3C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C15EE-3766-4174-A3A3-2BC8ECDAAD6D}" type="datetimeFigureOut">
              <a:rPr lang="pt-BR"/>
              <a:pPr>
                <a:defRPr/>
              </a:pPr>
              <a:t>28/02/2019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5832F8-AA4D-4632-A92D-7C40BBB29C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FBEFE-376A-4813-9E0F-A94913D7A389}" type="datetimeFigureOut">
              <a:rPr lang="pt-BR"/>
              <a:pPr>
                <a:defRPr/>
              </a:pPr>
              <a:t>28/02/2019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8C2BB-ED83-4915-A150-9ECDF87FB0F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87B14-A5AD-452D-811B-29B35ED70305}" type="datetimeFigureOut">
              <a:rPr lang="pt-BR"/>
              <a:pPr>
                <a:defRPr/>
              </a:pPr>
              <a:t>28/02/2019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0C650-4CE9-4DAA-ABA5-7AF08534A2C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E2695-CC65-4FE8-9E8F-9DBF1143AA98}" type="datetimeFigureOut">
              <a:rPr lang="pt-BR"/>
              <a:pPr>
                <a:defRPr/>
              </a:pPr>
              <a:t>28/02/2019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D98E96-2E61-4AAB-9D18-B142423566E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9AAEC4-22F1-471B-8626-73A8A1D0E2DC}" type="datetimeFigureOut">
              <a:rPr lang="pt-BR"/>
              <a:pPr>
                <a:defRPr/>
              </a:pPr>
              <a:t>28/02/2019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A6FC9C-1645-4DF8-9085-9CE14A6FCFF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8EB448-E295-4BF2-8157-C55AB8F68726}" type="datetimeFigureOut">
              <a:rPr lang="pt-BR"/>
              <a:pPr>
                <a:defRPr/>
              </a:pPr>
              <a:t>28/02/2019</a:t>
            </a:fld>
            <a:endParaRPr lang="pt-BR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8B46A-345B-4508-A889-15A3EDBEF27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862D93-3BC2-472F-9EA1-5E33558191A1}" type="datetimeFigureOut">
              <a:rPr lang="pt-BR"/>
              <a:pPr>
                <a:defRPr/>
              </a:pPr>
              <a:t>28/02/2019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37A8BA-B911-4AA0-BE0E-0E35B75D330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82D1A-CB47-495D-A3FA-0260C64644AE}" type="datetimeFigureOut">
              <a:rPr lang="pt-BR"/>
              <a:pPr>
                <a:defRPr/>
              </a:pPr>
              <a:t>28/02/2019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83B05-BC33-4EBA-A08C-02A7F23AD84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22972A5-95CE-4D6A-B16D-870BB80FD52E}" type="datetimeFigureOut">
              <a:rPr lang="pt-BR"/>
              <a:pPr>
                <a:defRPr/>
              </a:pPr>
              <a:t>28/02/2019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4AE9A38-8146-41D4-A22F-43AFE8B1DBE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ítulo 3"/>
          <p:cNvSpPr>
            <a:spLocks noGrp="1"/>
          </p:cNvSpPr>
          <p:nvPr>
            <p:ph type="ctrTitle"/>
          </p:nvPr>
        </p:nvSpPr>
        <p:spPr>
          <a:xfrm>
            <a:off x="0" y="1763713"/>
            <a:ext cx="6786563" cy="265112"/>
          </a:xfrm>
        </p:spPr>
        <p:txBody>
          <a:bodyPr>
            <a:normAutofit/>
          </a:bodyPr>
          <a:lstStyle/>
          <a:p>
            <a:r>
              <a:rPr lang="pt-BR" sz="1200" b="1" baseline="30000" dirty="0" smtClean="0"/>
              <a:t>Diário Oficial Eletrônico do Município de São Sebastião do Oeste / MG - Instituído pela Lei Nº 624/13 - Ano IIII</a:t>
            </a:r>
            <a:r>
              <a:rPr lang="pt-BR" sz="1200" b="1" i="1" baseline="30000" dirty="0" smtClean="0"/>
              <a:t>-</a:t>
            </a:r>
            <a:r>
              <a:rPr lang="pt-BR" sz="1200" b="1" baseline="30000" dirty="0" smtClean="0"/>
              <a:t> Edição </a:t>
            </a:r>
            <a:r>
              <a:rPr lang="pt-BR" sz="1200" b="1" baseline="30000" dirty="0" smtClean="0"/>
              <a:t>Nº031–Data  </a:t>
            </a:r>
            <a:r>
              <a:rPr lang="pt-BR" sz="1200" b="1" baseline="30000" dirty="0" smtClean="0">
                <a:solidFill>
                  <a:srgbClr val="FF0000"/>
                </a:solidFill>
              </a:rPr>
              <a:t>28</a:t>
            </a:r>
            <a:r>
              <a:rPr lang="pt-BR" sz="1200" b="1" baseline="30000" dirty="0" smtClean="0">
                <a:solidFill>
                  <a:srgbClr val="FF0000"/>
                </a:solidFill>
              </a:rPr>
              <a:t>/02/2019</a:t>
            </a:r>
            <a:endParaRPr lang="pt-BR" sz="1200" b="1" baseline="30000" dirty="0" smtClean="0">
              <a:solidFill>
                <a:srgbClr val="FF0000"/>
              </a:solidFill>
            </a:endParaRPr>
          </a:p>
        </p:txBody>
      </p:sp>
      <p:sp>
        <p:nvSpPr>
          <p:cNvPr id="14338" name="CaixaDeTexto 9"/>
          <p:cNvSpPr txBox="1">
            <a:spLocks noChangeArrowheads="1"/>
          </p:cNvSpPr>
          <p:nvPr/>
        </p:nvSpPr>
        <p:spPr bwMode="auto">
          <a:xfrm>
            <a:off x="0" y="1933575"/>
            <a:ext cx="6858000" cy="600164"/>
          </a:xfrm>
          <a:prstGeom prst="rect">
            <a:avLst/>
          </a:prstGeom>
          <a:solidFill>
            <a:srgbClr val="92D050"/>
          </a:solidFill>
          <a:ln w="28575">
            <a:solidFill>
              <a:srgbClr val="92D05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1100" b="1" dirty="0">
                <a:latin typeface="Calibri" pitchFamily="34" charset="0"/>
              </a:rPr>
              <a:t>Esta é a </a:t>
            </a:r>
            <a:r>
              <a:rPr lang="pt-BR" sz="1100" b="1">
                <a:latin typeface="Calibri" pitchFamily="34" charset="0"/>
              </a:rPr>
              <a:t>Edição </a:t>
            </a:r>
            <a:r>
              <a:rPr lang="pt-BR" sz="1100" b="1" smtClean="0">
                <a:latin typeface="Calibri" pitchFamily="34" charset="0"/>
              </a:rPr>
              <a:t>Nº031</a:t>
            </a:r>
            <a:r>
              <a:rPr lang="pt-BR" sz="1100" b="1" i="1" smtClean="0">
                <a:latin typeface="Calibri" pitchFamily="34" charset="0"/>
              </a:rPr>
              <a:t> </a:t>
            </a:r>
            <a:r>
              <a:rPr lang="pt-BR" sz="1100" b="1" dirty="0">
                <a:latin typeface="Calibri" pitchFamily="34" charset="0"/>
              </a:rPr>
              <a:t>do - Diário Oficial Eletrônico do Município de São Sebastião do Oeste / MG.</a:t>
            </a:r>
          </a:p>
          <a:p>
            <a:pPr algn="ctr"/>
            <a:r>
              <a:rPr lang="pt-BR" sz="1100" b="1" dirty="0">
                <a:latin typeface="Calibri" pitchFamily="34" charset="0"/>
              </a:rPr>
              <a:t>Criado através da Lei Nº 624/13. Todas as edições estarão disponíveis no endereço: www.saosebastiaodooeste.mg.gov.br</a:t>
            </a:r>
            <a:endParaRPr lang="pt-BR" dirty="0">
              <a:latin typeface="Calibri" pitchFamily="34" charset="0"/>
            </a:endParaRPr>
          </a:p>
        </p:txBody>
      </p:sp>
      <p:cxnSp>
        <p:nvCxnSpPr>
          <p:cNvPr id="23" name="Conector reto 22"/>
          <p:cNvCxnSpPr/>
          <p:nvPr/>
        </p:nvCxnSpPr>
        <p:spPr>
          <a:xfrm>
            <a:off x="0" y="8929688"/>
            <a:ext cx="3143250" cy="1587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ector reto 28"/>
          <p:cNvCxnSpPr/>
          <p:nvPr/>
        </p:nvCxnSpPr>
        <p:spPr>
          <a:xfrm>
            <a:off x="3071813" y="8929688"/>
            <a:ext cx="3786187" cy="71437"/>
          </a:xfrm>
          <a:prstGeom prst="line">
            <a:avLst/>
          </a:prstGeom>
          <a:ln w="66675" cmpd="thickThin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CaixaDeTexto 14"/>
          <p:cNvSpPr txBox="1">
            <a:spLocks noChangeArrowheads="1"/>
          </p:cNvSpPr>
          <p:nvPr/>
        </p:nvSpPr>
        <p:spPr bwMode="auto">
          <a:xfrm>
            <a:off x="3579031" y="7765063"/>
            <a:ext cx="3269649" cy="1061829"/>
          </a:xfrm>
          <a:prstGeom prst="rect">
            <a:avLst/>
          </a:prstGeom>
          <a:solidFill>
            <a:srgbClr val="92D050"/>
          </a:solidFill>
          <a:ln>
            <a:headEnd/>
            <a:tailEnd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800" b="1" cap="small" dirty="0"/>
              <a:t>        </a:t>
            </a:r>
            <a:r>
              <a:rPr lang="pt-BR" sz="900" b="1" cap="small" dirty="0"/>
              <a:t>PREFEITURA MUNICIPAL DE SÃO SEBASTIÃO DO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900" b="1" cap="small" dirty="0"/>
              <a:t> OESTE – MINAS GERAIS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Av. Paulo VI, 1535-centro CEP 35.506-000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Telefone: 37-3286-1133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CNPJ: 18.308.734/0001-06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    prefeito: BELARMINO LUCIANO LEITE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900" b="1" cap="small" dirty="0">
                <a:solidFill>
                  <a:schemeClr val="bg1"/>
                </a:solidFill>
              </a:rPr>
              <a:t>Vice-prefeito: HERALDO DE ASSIS FURTADO</a:t>
            </a:r>
          </a:p>
        </p:txBody>
      </p:sp>
      <p:sp>
        <p:nvSpPr>
          <p:cNvPr id="2" name="Retângulo de cantos arredondados 1"/>
          <p:cNvSpPr/>
          <p:nvPr/>
        </p:nvSpPr>
        <p:spPr>
          <a:xfrm>
            <a:off x="142875" y="179388"/>
            <a:ext cx="6715125" cy="1574800"/>
          </a:xfrm>
          <a:prstGeom prst="roundRect">
            <a:avLst/>
          </a:prstGeom>
          <a:solidFill>
            <a:srgbClr val="92D05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dirty="0"/>
              <a:t>                            </a:t>
            </a:r>
          </a:p>
        </p:txBody>
      </p:sp>
      <p:sp>
        <p:nvSpPr>
          <p:cNvPr id="6" name="Bisel 5"/>
          <p:cNvSpPr/>
          <p:nvPr/>
        </p:nvSpPr>
        <p:spPr>
          <a:xfrm>
            <a:off x="260350" y="220663"/>
            <a:ext cx="6383338" cy="247650"/>
          </a:xfrm>
          <a:prstGeom prst="bevel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400" dirty="0"/>
              <a:t>PREFEITURA MUNICIPAL DE SÃO SEBASTIÃO DO OESTE – MINAS GERAIS</a:t>
            </a:r>
          </a:p>
        </p:txBody>
      </p:sp>
      <p:sp>
        <p:nvSpPr>
          <p:cNvPr id="14346" name="CaixaDeTexto 7"/>
          <p:cNvSpPr txBox="1">
            <a:spLocks noChangeArrowheads="1"/>
          </p:cNvSpPr>
          <p:nvPr/>
        </p:nvSpPr>
        <p:spPr bwMode="auto">
          <a:xfrm>
            <a:off x="1052513" y="487363"/>
            <a:ext cx="4105275" cy="1154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pt-BR" sz="2300">
                <a:latin typeface="Algerian"/>
              </a:rPr>
              <a:t>DIÁRIO OFICIAL </a:t>
            </a:r>
          </a:p>
          <a:p>
            <a:pPr algn="ctr"/>
            <a:r>
              <a:rPr lang="pt-BR" sz="2300">
                <a:latin typeface="Algerian"/>
              </a:rPr>
              <a:t>DO MUNICÍPIO DE SÃO SEBASTIÃO DO OESTE</a:t>
            </a:r>
          </a:p>
        </p:txBody>
      </p:sp>
      <p:pic>
        <p:nvPicPr>
          <p:cNvPr id="14347" name="Imagem 8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81600" y="549275"/>
            <a:ext cx="1387475" cy="106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8" name="Imagem 26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03625" y="7753350"/>
            <a:ext cx="984250" cy="1001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Elipse 2"/>
          <p:cNvSpPr/>
          <p:nvPr/>
        </p:nvSpPr>
        <p:spPr>
          <a:xfrm>
            <a:off x="377825" y="539750"/>
            <a:ext cx="890588" cy="1101725"/>
          </a:xfrm>
          <a:prstGeom prst="ellipse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/>
          </a:p>
        </p:txBody>
      </p:sp>
      <p:pic>
        <p:nvPicPr>
          <p:cNvPr id="14350" name="Imagem 2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5438" y="558800"/>
            <a:ext cx="1062037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51" name="Retângulo 6"/>
          <p:cNvSpPr>
            <a:spLocks noChangeArrowheads="1"/>
          </p:cNvSpPr>
          <p:nvPr/>
        </p:nvSpPr>
        <p:spPr bwMode="auto">
          <a:xfrm>
            <a:off x="71438" y="2925763"/>
            <a:ext cx="3178175" cy="50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pt-BR" sz="900">
              <a:latin typeface="Calibri" pitchFamily="34" charset="0"/>
            </a:endParaRPr>
          </a:p>
          <a:p>
            <a:pPr algn="just"/>
            <a:endParaRPr lang="pt-BR">
              <a:latin typeface="Calibri" pitchFamily="34" charset="0"/>
            </a:endParaRPr>
          </a:p>
        </p:txBody>
      </p:sp>
      <p:sp>
        <p:nvSpPr>
          <p:cNvPr id="14352" name="CaixaDeTexto 20"/>
          <p:cNvSpPr txBox="1">
            <a:spLocks noChangeArrowheads="1"/>
          </p:cNvSpPr>
          <p:nvPr/>
        </p:nvSpPr>
        <p:spPr bwMode="auto">
          <a:xfrm>
            <a:off x="106363" y="2649538"/>
            <a:ext cx="3143250" cy="246221"/>
          </a:xfrm>
          <a:prstGeom prst="rect">
            <a:avLst/>
          </a:prstGeom>
          <a:solidFill>
            <a:srgbClr val="92D05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pt-BR" sz="1000" b="1" dirty="0" smtClean="0">
                <a:solidFill>
                  <a:schemeClr val="bg1"/>
                </a:solidFill>
              </a:rPr>
              <a:t>TERMO DE ADJUNDICAÇÃO E HOMOLOGAÇÃO </a:t>
            </a:r>
            <a:endParaRPr lang="pt-BR" sz="1000" b="1" dirty="0">
              <a:solidFill>
                <a:schemeClr val="bg1"/>
              </a:solidFill>
            </a:endParaRPr>
          </a:p>
        </p:txBody>
      </p:sp>
      <p:sp>
        <p:nvSpPr>
          <p:cNvPr id="14353" name="Retângulo 4"/>
          <p:cNvSpPr>
            <a:spLocks noChangeArrowheads="1"/>
          </p:cNvSpPr>
          <p:nvPr/>
        </p:nvSpPr>
        <p:spPr bwMode="auto">
          <a:xfrm>
            <a:off x="107950" y="2949575"/>
            <a:ext cx="31416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endParaRPr lang="pt-BR" sz="900">
              <a:latin typeface="Calibri" pitchFamily="34" charset="0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42852" y="2928926"/>
            <a:ext cx="3143272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5638</TotalTime>
  <Words>124</Words>
  <Application>Microsoft Office PowerPoint</Application>
  <PresentationFormat>Apresentação na tela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Diário Oficial Eletrônico do Município de São Sebastião do Oeste / MG - Instituído pela Lei Nº 624/13 - Ano IIII- Edição Nº031–Data  28/02/2019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Diário Oficial Eletrônico do Município de São Sebastião do Oeste / MG - Instituído pela Lei Nº 624/13 - Ano III- Edição Nº 117 – 28-09-2016</dc:title>
  <dc:creator>Ues</dc:creator>
  <cp:lastModifiedBy>Thaty</cp:lastModifiedBy>
  <cp:revision>239</cp:revision>
  <cp:lastPrinted>2018-01-29T14:04:33Z</cp:lastPrinted>
  <dcterms:created xsi:type="dcterms:W3CDTF">2016-09-28T10:34:31Z</dcterms:created>
  <dcterms:modified xsi:type="dcterms:W3CDTF">2019-02-28T21:27:52Z</dcterms:modified>
</cp:coreProperties>
</file>